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8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74" autoAdjust="0"/>
    <p:restoredTop sz="94607" autoAdjust="0"/>
  </p:normalViewPr>
  <p:slideViewPr>
    <p:cSldViewPr>
      <p:cViewPr>
        <p:scale>
          <a:sx n="53" d="100"/>
          <a:sy n="53" d="100"/>
        </p:scale>
        <p:origin x="-178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71480"/>
            <a:ext cx="7215238" cy="32861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Приобщение детей к чтению художественной литературы через организацию работы</a:t>
            </a:r>
            <a:br>
              <a:rPr lang="ru-RU" sz="4400" b="1" dirty="0" smtClean="0"/>
            </a:br>
            <a:r>
              <a:rPr lang="ru-RU" sz="4400" b="1" dirty="0" smtClean="0"/>
              <a:t>детской библиотеки ДОУ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214818"/>
            <a:ext cx="4714908" cy="2143140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Гляденова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Любовь Анатольевна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высшая квалификационная категория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МДОУ детский сад №47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99898"/>
            <a:ext cx="2928958" cy="27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900" b="1" i="1" dirty="0" smtClean="0"/>
              <a:t>Взаимодействие с родителями:</a:t>
            </a:r>
            <a:br>
              <a:rPr lang="ru-RU" sz="4900" b="1" i="1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-привлечение читателей в библиотеку</a:t>
            </a:r>
            <a:r>
              <a:rPr lang="ru-RU" sz="4400" b="1" i="1" dirty="0" smtClean="0">
                <a:solidFill>
                  <a:srgbClr val="0070C0"/>
                </a:solidFill>
              </a:rPr>
              <a:t/>
            </a:r>
            <a:br>
              <a:rPr lang="ru-RU" sz="4400" b="1" i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71966" cy="5286388"/>
          </a:xfrm>
        </p:spPr>
        <p:txBody>
          <a:bodyPr/>
          <a:lstStyle/>
          <a:p>
            <a:r>
              <a:rPr lang="ru-RU" b="1" i="1" dirty="0" smtClean="0"/>
              <a:t> наглядная агитация на информационных стендах 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524000"/>
            <a:ext cx="4218812" cy="5334000"/>
          </a:xfrm>
        </p:spPr>
        <p:txBody>
          <a:bodyPr/>
          <a:lstStyle/>
          <a:p>
            <a:r>
              <a:rPr lang="ru-RU" b="1" i="1" dirty="0" smtClean="0"/>
              <a:t>Информирование на родительских собраниях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000372"/>
            <a:ext cx="2928958" cy="37147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Библиотека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«Почемучка»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График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Понедельник-16.00-18.30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Среда  -16.00-18.30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63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816585" cy="29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9288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/>
              </a:rPr>
              <a:t>-индивидуальные беседы</a:t>
            </a:r>
            <a:br>
              <a:rPr lang="ru-RU" sz="3600" b="1" dirty="0" smtClean="0">
                <a:solidFill>
                  <a:srgbClr val="0070C0"/>
                </a:solidFill>
                <a:effectLst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</a:rPr>
              <a:t>-консультации</a:t>
            </a:r>
            <a:br>
              <a:rPr lang="ru-RU" sz="3600" b="1" dirty="0" smtClean="0">
                <a:solidFill>
                  <a:srgbClr val="0070C0"/>
                </a:solidFill>
                <a:effectLst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</a:rPr>
              <a:t>-анкетирование</a:t>
            </a:r>
            <a:endParaRPr lang="ru-RU" sz="36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357950" y="4286256"/>
            <a:ext cx="1643074" cy="23574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1785926"/>
            <a:ext cx="4071966" cy="30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71942"/>
            <a:ext cx="4143405" cy="31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59508" cy="1071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/>
              </a:rPr>
              <a:t>-совместные мероприятия</a:t>
            </a:r>
            <a:endParaRPr lang="ru-RU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8076464" cy="585789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КВН «По страницам известных сказок»</a:t>
            </a:r>
          </a:p>
          <a:p>
            <a:r>
              <a:rPr lang="ru-RU" sz="2800" b="1" i="1" dirty="0" smtClean="0"/>
              <a:t>Театр для детей  руками родителей</a:t>
            </a:r>
            <a:endParaRPr lang="ru-RU" sz="28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668"/>
            <a:ext cx="4286248" cy="38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3" y="3603618"/>
            <a:ext cx="4786347" cy="32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785926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Совместная деятельность с </a:t>
            </a:r>
            <a:r>
              <a:rPr lang="ru-RU" sz="4400" b="1" i="1" dirty="0" smtClean="0"/>
              <a:t>детьми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3600" b="1" i="1" dirty="0" smtClean="0">
                <a:solidFill>
                  <a:srgbClr val="0070C0"/>
                </a:solidFill>
              </a:rPr>
              <a:t>в библиотеке:                     </a:t>
            </a:r>
            <a:r>
              <a:rPr lang="ru-RU" sz="3600" b="1" i="1" dirty="0" smtClean="0">
                <a:solidFill>
                  <a:srgbClr val="0070C0"/>
                </a:solidFill>
              </a:rPr>
              <a:t>   </a:t>
            </a: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500166" y="2214554"/>
            <a:ext cx="6786610" cy="400052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Экскурсия</a:t>
            </a:r>
          </a:p>
          <a:p>
            <a:r>
              <a:rPr lang="ru-RU" sz="3600" b="1" dirty="0" smtClean="0"/>
              <a:t>Беседа</a:t>
            </a:r>
          </a:p>
          <a:p>
            <a:r>
              <a:rPr lang="ru-RU" sz="3600" b="1" dirty="0" smtClean="0"/>
              <a:t>Просмотр книг</a:t>
            </a:r>
          </a:p>
          <a:p>
            <a:r>
              <a:rPr lang="ru-RU" sz="3600" b="1" dirty="0" smtClean="0"/>
              <a:t>Изобразительная</a:t>
            </a:r>
          </a:p>
          <a:p>
            <a:pPr>
              <a:buNone/>
            </a:pPr>
            <a:r>
              <a:rPr lang="ru-RU" sz="3600" b="1" dirty="0" smtClean="0"/>
              <a:t> деятельность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7063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07529"/>
            <a:ext cx="5000628" cy="375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072066" y="5214950"/>
            <a:ext cx="3857652" cy="14287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Экскурсия по библиотеке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Просмотр книг      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95300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285720" y="642918"/>
            <a:ext cx="3571900" cy="135732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Индивидуальные беседы с детьми в библиотеке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8286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Совместная деятельность с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детьми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в</a:t>
            </a:r>
            <a:r>
              <a:rPr lang="ru-RU" sz="3600" b="1" i="1" dirty="0" smtClean="0">
                <a:solidFill>
                  <a:srgbClr val="0070C0"/>
                </a:solidFill>
              </a:rPr>
              <a:t> группе:                   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357430"/>
            <a:ext cx="7500990" cy="39703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Викторины и конкурсы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Обзоры и презентации книг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Выставки книг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Знакомство с творчеством детских писателей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Выставки рисунков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Театрализованная деятельность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82925"/>
            <a:ext cx="485775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857752" y="5143512"/>
            <a:ext cx="3857652" cy="104127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Выставка книг о Великой Отечественной  войне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0034" y="571480"/>
            <a:ext cx="3571900" cy="104127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Выставка «Книги Николая Носова»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57158" y="0"/>
            <a:ext cx="8572560" cy="78579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Выставка рисунков к сказкам А.С.Пушкина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358280" cy="70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9397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Библиотека</a:t>
            </a:r>
            <a:r>
              <a:rPr lang="ru-RU" sz="4800" b="1" dirty="0" smtClean="0"/>
              <a:t>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«Почемучка»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715303" cy="54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135732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Сотрудничество с педагогами: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71678"/>
            <a:ext cx="7647836" cy="41767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Консультационная помощь</a:t>
            </a:r>
          </a:p>
          <a:p>
            <a:r>
              <a:rPr lang="ru-RU" sz="3600" b="1" dirty="0" smtClean="0"/>
              <a:t>Подбор необходимой литературы</a:t>
            </a:r>
          </a:p>
          <a:p>
            <a:r>
              <a:rPr lang="ru-RU" sz="3600" b="1" dirty="0" smtClean="0"/>
              <a:t>Организация и проведение совместных мероприятий и праздников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858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Неделя детской книги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8005026" cy="4533912"/>
          </a:xfrm>
        </p:spPr>
        <p:txBody>
          <a:bodyPr/>
          <a:lstStyle/>
          <a:p>
            <a:r>
              <a:rPr lang="ru-RU" sz="2800" dirty="0" smtClean="0"/>
              <a:t>Тематический досуг </a:t>
            </a:r>
            <a:r>
              <a:rPr lang="ru-RU" dirty="0" smtClean="0"/>
              <a:t>«Откуда книга пришла»</a:t>
            </a:r>
          </a:p>
          <a:p>
            <a:r>
              <a:rPr lang="ru-RU" sz="2800" dirty="0" smtClean="0"/>
              <a:t>Аппликация </a:t>
            </a:r>
            <a:r>
              <a:rPr lang="ru-RU" dirty="0" smtClean="0"/>
              <a:t>«Закладки для книжек»</a:t>
            </a:r>
          </a:p>
          <a:p>
            <a:r>
              <a:rPr lang="ru-RU" sz="2800" dirty="0" smtClean="0"/>
              <a:t>Выставка рисунков </a:t>
            </a:r>
            <a:r>
              <a:rPr lang="ru-RU" dirty="0" smtClean="0"/>
              <a:t>«По страницам любимых книг»</a:t>
            </a:r>
          </a:p>
          <a:p>
            <a:r>
              <a:rPr lang="ru-RU" sz="2800" dirty="0" smtClean="0"/>
              <a:t>Организация </a:t>
            </a:r>
            <a:r>
              <a:rPr lang="ru-RU" dirty="0" smtClean="0"/>
              <a:t>«</a:t>
            </a:r>
            <a:r>
              <a:rPr lang="ru-RU" dirty="0" err="1" smtClean="0"/>
              <a:t>Книжкиной</a:t>
            </a:r>
            <a:r>
              <a:rPr lang="ru-RU" dirty="0" smtClean="0"/>
              <a:t> больницы»</a:t>
            </a:r>
          </a:p>
          <a:p>
            <a:r>
              <a:rPr lang="ru-RU" sz="2800" dirty="0" smtClean="0"/>
              <a:t>Театрализованная деятельность</a:t>
            </a:r>
            <a:r>
              <a:rPr lang="ru-RU" dirty="0" smtClean="0"/>
              <a:t>«Фестиваль сказок»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715436" cy="10001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Книжный фонд составляет </a:t>
            </a:r>
            <a:r>
              <a:rPr lang="ru-RU" sz="4000" b="1" dirty="0" smtClean="0">
                <a:solidFill>
                  <a:srgbClr val="0070C0"/>
                </a:solidFill>
              </a:rPr>
              <a:t>550 книг</a:t>
            </a:r>
            <a:r>
              <a:rPr lang="ru-RU" sz="4000" b="1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57216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</a:t>
            </a:r>
            <a:r>
              <a:rPr lang="ru-RU" sz="3600" b="1" i="1" dirty="0" smtClean="0"/>
              <a:t>познавательная литература</a:t>
            </a:r>
          </a:p>
          <a:p>
            <a:pPr>
              <a:buNone/>
            </a:pPr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sz="4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742955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14290"/>
            <a:ext cx="7498080" cy="6034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85728"/>
            <a:ext cx="7708392" cy="596267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Развивающая литература</a:t>
            </a:r>
            <a:endParaRPr lang="ru-RU" sz="36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81439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643050"/>
            <a:ext cx="6647704" cy="2000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Художественная литература</a:t>
            </a:r>
            <a:endParaRPr lang="ru-RU" sz="36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42974"/>
            <a:ext cx="7858180" cy="58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1435608" y="2000239"/>
            <a:ext cx="7498080" cy="642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Фонд дисков с экранизацией детских мультфильмов</a:t>
            </a:r>
            <a:endParaRPr lang="ru-RU" sz="36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50"/>
            <a:ext cx="77867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Основная форма работы библиотеки - </a:t>
            </a:r>
            <a:r>
              <a:rPr lang="ru-RU" sz="4800" b="1" i="1" dirty="0" smtClean="0">
                <a:solidFill>
                  <a:srgbClr val="0070C0"/>
                </a:solidFill>
              </a:rPr>
              <a:t>абонемент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8215338" cy="431959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i="1" dirty="0" smtClean="0"/>
              <a:t>График работы:</a:t>
            </a:r>
          </a:p>
          <a:p>
            <a:pPr algn="ctr">
              <a:buNone/>
            </a:pPr>
            <a:r>
              <a:rPr lang="ru-RU" dirty="0" smtClean="0"/>
              <a:t>Понедельник   -     16.00-18.30</a:t>
            </a:r>
          </a:p>
          <a:p>
            <a:pPr algn="ctr">
              <a:buNone/>
            </a:pPr>
            <a:r>
              <a:rPr lang="ru-RU" dirty="0" smtClean="0"/>
              <a:t>               Среда    -      16.00-18.30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Количество читателей – </a:t>
            </a:r>
            <a:r>
              <a:rPr lang="ru-RU" sz="4300" b="1" i="1" dirty="0" smtClean="0">
                <a:solidFill>
                  <a:srgbClr val="0070C0"/>
                </a:solidFill>
              </a:rPr>
              <a:t>90 человек:</a:t>
            </a:r>
          </a:p>
          <a:p>
            <a:pPr>
              <a:buNone/>
            </a:pPr>
            <a:r>
              <a:rPr lang="ru-RU" sz="3500" b="1" i="1" dirty="0" smtClean="0"/>
              <a:t>-воспитанники детского сада</a:t>
            </a:r>
          </a:p>
          <a:p>
            <a:pPr>
              <a:buNone/>
            </a:pPr>
            <a:r>
              <a:rPr lang="ru-RU" sz="3500" b="1" i="1" dirty="0" smtClean="0"/>
              <a:t>-сотрудники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001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Задачи работы библиотеки: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8001024" cy="4819664"/>
          </a:xfrm>
        </p:spPr>
        <p:txBody>
          <a:bodyPr>
            <a:noAutofit/>
          </a:bodyPr>
          <a:lstStyle/>
          <a:p>
            <a:pPr marL="596646" indent="-514350"/>
            <a:r>
              <a:rPr lang="ru-RU" sz="3600" b="1" i="1" dirty="0" smtClean="0"/>
              <a:t>Активизация чтения в семье</a:t>
            </a:r>
          </a:p>
          <a:p>
            <a:pPr marL="596646" indent="-514350"/>
            <a:r>
              <a:rPr lang="ru-RU" sz="3600" b="1" i="1" dirty="0" smtClean="0"/>
              <a:t>Привитие у детей любви к книге</a:t>
            </a:r>
          </a:p>
          <a:p>
            <a:pPr marL="596646" indent="-514350"/>
            <a:r>
              <a:rPr lang="ru-RU" sz="3600" b="1" i="1" dirty="0" smtClean="0"/>
              <a:t>Развитие потребности пользоваться библиотекой</a:t>
            </a:r>
          </a:p>
          <a:p>
            <a:pPr marL="596646" indent="-514350"/>
            <a:r>
              <a:rPr lang="ru-RU" sz="3600" b="1" i="1" dirty="0" smtClean="0"/>
              <a:t>Воспитание культуры чтения и бережного отношения к печатным изданиям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7144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Основные направления работы библиотеки: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14554"/>
            <a:ext cx="7572428" cy="424816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Взаимодействие с родителями</a:t>
            </a:r>
          </a:p>
          <a:p>
            <a:r>
              <a:rPr lang="ru-RU" sz="4000" b="1" i="1" dirty="0" smtClean="0"/>
              <a:t>Совместная деятельность с детьми</a:t>
            </a:r>
          </a:p>
          <a:p>
            <a:r>
              <a:rPr lang="ru-RU" sz="4000" b="1" i="1" dirty="0" smtClean="0"/>
              <a:t>Сотрудничество с педагогами  детского сада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684</TotalTime>
  <Words>266</Words>
  <PresentationFormat>Экран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Приобщение детей к чтению художественной литературы через организацию работы детской библиотеки ДОУ</vt:lpstr>
      <vt:lpstr>Библиотека «Почемучка»</vt:lpstr>
      <vt:lpstr>Книжный фонд составляет 550 книг:</vt:lpstr>
      <vt:lpstr> </vt:lpstr>
      <vt:lpstr>Слайд 5</vt:lpstr>
      <vt:lpstr>Слайд 6</vt:lpstr>
      <vt:lpstr>Основная форма работы библиотеки - абонемент</vt:lpstr>
      <vt:lpstr>Задачи работы библиотеки:</vt:lpstr>
      <vt:lpstr>Основные направления работы библиотеки:</vt:lpstr>
      <vt:lpstr> Взаимодействие с родителями: -привлечение читателей в библиотеку </vt:lpstr>
      <vt:lpstr>-индивидуальные беседы -консультации -анкетирование</vt:lpstr>
      <vt:lpstr>-совместные мероприятия</vt:lpstr>
      <vt:lpstr> Совместная деятельность с детьми в библиотеке:                   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Сотрудничество с педагогами:</vt:lpstr>
      <vt:lpstr>Неделя детской книги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чтению художественной литературы через организацию работы детской библиотеки ДОУ</dc:title>
  <dc:creator>элина</dc:creator>
  <cp:lastModifiedBy>_</cp:lastModifiedBy>
  <cp:revision>70</cp:revision>
  <dcterms:created xsi:type="dcterms:W3CDTF">2015-04-09T19:43:33Z</dcterms:created>
  <dcterms:modified xsi:type="dcterms:W3CDTF">2015-04-14T20:14:49Z</dcterms:modified>
</cp:coreProperties>
</file>