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71437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Практическое задание для педагогов 1.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214422"/>
            <a:ext cx="8143932" cy="4857784"/>
          </a:xfrm>
        </p:spPr>
        <p:txBody>
          <a:bodyPr>
            <a:normAutofit/>
          </a:bodyPr>
          <a:lstStyle/>
          <a:p>
            <a:pPr algn="l"/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№1-2 построить </a:t>
            </a: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конструкцию по </a:t>
            </a: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схеме-развёртке</a:t>
            </a:r>
            <a:endParaRPr lang="ru-RU" sz="4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№3-4 </a:t>
            </a: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конструирование по нерасчленённым схемам.</a:t>
            </a:r>
          </a:p>
          <a:p>
            <a:pPr algn="l"/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№3.</a:t>
            </a:r>
            <a:endParaRPr lang="ru-RU" dirty="0"/>
          </a:p>
        </p:txBody>
      </p:sp>
      <p:pic>
        <p:nvPicPr>
          <p:cNvPr id="4" name="Содержимое 3" descr="DSCN22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118" r="23956"/>
          <a:stretch>
            <a:fillRect/>
          </a:stretch>
        </p:blipFill>
        <p:spPr>
          <a:xfrm>
            <a:off x="2643174" y="928670"/>
            <a:ext cx="4643470" cy="544791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22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714356"/>
            <a:ext cx="6929990" cy="519749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№4.</a:t>
            </a:r>
            <a:endParaRPr lang="ru-RU" dirty="0"/>
          </a:p>
        </p:txBody>
      </p:sp>
      <p:pic>
        <p:nvPicPr>
          <p:cNvPr id="4" name="Содержимое 3" descr="DSCN22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118" r="6199"/>
          <a:stretch>
            <a:fillRect/>
          </a:stretch>
        </p:blipFill>
        <p:spPr>
          <a:xfrm>
            <a:off x="2000232" y="928670"/>
            <a:ext cx="4929222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22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751" t="5682" r="13302" b="13819"/>
          <a:stretch>
            <a:fillRect/>
          </a:stretch>
        </p:blipFill>
        <p:spPr>
          <a:xfrm>
            <a:off x="1928794" y="1071546"/>
            <a:ext cx="5371857" cy="421484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Практическое задание для педагогов </a:t>
            </a:r>
            <a:r>
              <a:rPr lang="ru-RU" dirty="0" smtClean="0">
                <a:solidFill>
                  <a:srgbClr val="FF0000"/>
                </a:solidFill>
              </a:rPr>
              <a:t>2.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№1-2 начертить  проекцию«вид спереди» конструкции 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с использованием трафаретов в масштабе 1:1</a:t>
            </a:r>
          </a:p>
          <a:p>
            <a:pPr>
              <a:buNone/>
            </a:pP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№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3-4 начертить 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схему- развёртку конструкции с использованием трафаретов в масштабе 1:2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№1-2.</a:t>
            </a:r>
            <a:endParaRPr lang="ru-RU" dirty="0"/>
          </a:p>
        </p:txBody>
      </p:sp>
      <p:pic>
        <p:nvPicPr>
          <p:cNvPr id="7" name="Содержимое 6" descr="DSCN22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45141" y="1285875"/>
            <a:ext cx="6453717" cy="484028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22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5152" b="13819"/>
          <a:stretch>
            <a:fillRect/>
          </a:stretch>
        </p:blipFill>
        <p:spPr>
          <a:xfrm>
            <a:off x="500034" y="1142984"/>
            <a:ext cx="8180259" cy="435771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№3-4.</a:t>
            </a:r>
            <a:endParaRPr lang="ru-RU" dirty="0"/>
          </a:p>
        </p:txBody>
      </p:sp>
      <p:pic>
        <p:nvPicPr>
          <p:cNvPr id="5" name="Содержимое 4" descr="DSCN22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118" t="7260" r="23956"/>
          <a:stretch>
            <a:fillRect/>
          </a:stretch>
        </p:blipFill>
        <p:spPr>
          <a:xfrm>
            <a:off x="2500298" y="1000108"/>
            <a:ext cx="5000660" cy="544102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22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642918"/>
            <a:ext cx="7215742" cy="5411807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Практическое задание для педагогов </a:t>
            </a:r>
            <a:r>
              <a:rPr lang="ru-RU" dirty="0" smtClean="0">
                <a:solidFill>
                  <a:srgbClr val="FF0000"/>
                </a:solidFill>
              </a:rPr>
              <a:t>3.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    проекцию « </a:t>
            </a: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вид </a:t>
            </a: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спереди» с </a:t>
            </a: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помощью дополнительных линий и трафарета перевести в проекции </a:t>
            </a: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«вид сбоку» </a:t>
            </a: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«вид сверху».</a:t>
            </a:r>
            <a:endParaRPr lang="ru-RU" sz="48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N2250.JPG"/>
          <p:cNvPicPr>
            <a:picLocks noChangeAspect="1"/>
          </p:cNvPicPr>
          <p:nvPr/>
        </p:nvPicPr>
        <p:blipFill>
          <a:blip r:embed="rId2" cstate="print"/>
          <a:srcRect l="6250" t="6250" r="11718" b="18750"/>
          <a:stretch>
            <a:fillRect/>
          </a:stretch>
        </p:blipFill>
        <p:spPr>
          <a:xfrm>
            <a:off x="1000100" y="1214422"/>
            <a:ext cx="7500990" cy="51435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№1.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N22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383" t="4104" r="13302" b="5927"/>
          <a:stretch>
            <a:fillRect/>
          </a:stretch>
        </p:blipFill>
        <p:spPr>
          <a:xfrm>
            <a:off x="1500166" y="857232"/>
            <a:ext cx="5572164" cy="474049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22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8391" y="285750"/>
            <a:ext cx="7787217" cy="584041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DSCN22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571480"/>
            <a:ext cx="6929990" cy="519749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22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642918"/>
            <a:ext cx="6929990" cy="519749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№2.</a:t>
            </a:r>
            <a:endParaRPr lang="ru-RU" dirty="0"/>
          </a:p>
        </p:txBody>
      </p:sp>
      <p:pic>
        <p:nvPicPr>
          <p:cNvPr id="4" name="Содержимое 3" descr="DSCN22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060" t="7490" r="2813"/>
          <a:stretch>
            <a:fillRect/>
          </a:stretch>
        </p:blipFill>
        <p:spPr>
          <a:xfrm>
            <a:off x="1643042" y="1214422"/>
            <a:ext cx="6332200" cy="476886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ru-RU" dirty="0"/>
          </a:p>
        </p:txBody>
      </p:sp>
      <p:pic>
        <p:nvPicPr>
          <p:cNvPr id="4" name="Содержимое 3" descr="DSCN22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067" r="9325"/>
          <a:stretch>
            <a:fillRect/>
          </a:stretch>
        </p:blipFill>
        <p:spPr>
          <a:xfrm>
            <a:off x="1142976" y="642918"/>
            <a:ext cx="6932342" cy="550072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22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2627" r="14766"/>
          <a:stretch>
            <a:fillRect/>
          </a:stretch>
        </p:blipFill>
        <p:spPr>
          <a:xfrm>
            <a:off x="1285852" y="928670"/>
            <a:ext cx="6132646" cy="471490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22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486" t="7260" r="7383"/>
          <a:stretch>
            <a:fillRect/>
          </a:stretch>
        </p:blipFill>
        <p:spPr>
          <a:xfrm>
            <a:off x="1428728" y="500042"/>
            <a:ext cx="6239592" cy="555468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98</Words>
  <PresentationFormat>Экран (4:3)</PresentationFormat>
  <Paragraphs>14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Практическое задание для педагогов 1. </vt:lpstr>
      <vt:lpstr>Слайд 2</vt:lpstr>
      <vt:lpstr>Слайд 3</vt:lpstr>
      <vt:lpstr>Слайд 4</vt:lpstr>
      <vt:lpstr>Слайд 5</vt:lpstr>
      <vt:lpstr>№2.</vt:lpstr>
      <vt:lpstr>Слайд 7</vt:lpstr>
      <vt:lpstr>Слайд 8</vt:lpstr>
      <vt:lpstr>Слайд 9</vt:lpstr>
      <vt:lpstr>№3.</vt:lpstr>
      <vt:lpstr>Слайд 11</vt:lpstr>
      <vt:lpstr>№4.</vt:lpstr>
      <vt:lpstr>Слайд 13</vt:lpstr>
      <vt:lpstr>Практическое задание для педагогов 2.</vt:lpstr>
      <vt:lpstr>№1-2.</vt:lpstr>
      <vt:lpstr>Слайд 16</vt:lpstr>
      <vt:lpstr>№3-4.</vt:lpstr>
      <vt:lpstr>Слайд 18</vt:lpstr>
      <vt:lpstr>Практическое задание для педагогов 3.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детский сад</dc:creator>
  <cp:lastModifiedBy>детский сад</cp:lastModifiedBy>
  <cp:revision>19</cp:revision>
  <dcterms:created xsi:type="dcterms:W3CDTF">2018-04-18T04:13:50Z</dcterms:created>
  <dcterms:modified xsi:type="dcterms:W3CDTF">2018-04-18T07:38:56Z</dcterms:modified>
</cp:coreProperties>
</file>