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8"/>
  </p:notesMasterIdLst>
  <p:sldIdLst>
    <p:sldId id="257" r:id="rId2"/>
    <p:sldId id="262" r:id="rId3"/>
    <p:sldId id="315" r:id="rId4"/>
    <p:sldId id="298" r:id="rId5"/>
    <p:sldId id="264" r:id="rId6"/>
    <p:sldId id="307" r:id="rId7"/>
    <p:sldId id="308" r:id="rId8"/>
    <p:sldId id="310" r:id="rId9"/>
    <p:sldId id="311" r:id="rId10"/>
    <p:sldId id="312" r:id="rId11"/>
    <p:sldId id="313" r:id="rId12"/>
    <p:sldId id="316" r:id="rId13"/>
    <p:sldId id="317" r:id="rId14"/>
    <p:sldId id="318" r:id="rId15"/>
    <p:sldId id="268" r:id="rId16"/>
    <p:sldId id="29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37" autoAdjust="0"/>
    <p:restoredTop sz="91667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47530-269A-4048-8166-612862D4ACB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4BBA9-9A97-4FD8-A932-498D74702E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95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4BBA9-9A97-4FD8-A932-498D74702EA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55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4BBA9-9A97-4FD8-A932-498D74702EA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521A7E-9C57-4B72-B282-16BB67711418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68D997-3B10-47E1-B2E4-6CF6BFF2D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996952"/>
            <a:ext cx="7488832" cy="2088232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</a:rPr>
              <a:t>Книжный уголок </a:t>
            </a:r>
            <a:br>
              <a:rPr lang="ru-RU" sz="60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</a:rPr>
            </a:br>
            <a:r>
              <a:rPr lang="ru-RU" sz="60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</a:rPr>
              <a:t>в детском саду</a:t>
            </a:r>
            <a:endParaRPr lang="ru-RU" sz="6000" dirty="0">
              <a:solidFill>
                <a:srgbClr val="0070C0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3672408" cy="18863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 для воспитателей</a:t>
            </a:r>
          </a:p>
          <a:p>
            <a:endParaRPr lang="ru-RU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</a:t>
            </a:r>
          </a:p>
          <a:p>
            <a:r>
              <a:rPr lang="ru-RU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Гляденова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Л.А.</a:t>
            </a:r>
          </a:p>
        </p:txBody>
      </p:sp>
      <p:sp>
        <p:nvSpPr>
          <p:cNvPr id="4" name="Подзаголовок 16"/>
          <p:cNvSpPr txBox="1">
            <a:spLocks/>
          </p:cNvSpPr>
          <p:nvPr/>
        </p:nvSpPr>
        <p:spPr>
          <a:xfrm>
            <a:off x="0" y="476672"/>
            <a:ext cx="4211960" cy="9361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МДОУ   детский сад № 47»</a:t>
            </a: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одзаголовок 16"/>
          <p:cNvSpPr txBox="1">
            <a:spLocks/>
          </p:cNvSpPr>
          <p:nvPr/>
        </p:nvSpPr>
        <p:spPr>
          <a:xfrm>
            <a:off x="971600" y="5805264"/>
            <a:ext cx="7772400" cy="79208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000" i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март  2016 г.</a:t>
            </a:r>
            <a:endParaRPr kumimoji="0" lang="ru-RU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290"/>
            <a:ext cx="4953056" cy="278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055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понятны малышу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(соответствуют возрастным особенностям ребенка);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«многолики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(каждому персонажу присуща своя индивидуальность; в разных ситуациях герой испытывает разные эмоции, что отражается в его мимике и жестах, здесь нет места «штампованным» лицам и позам);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эстетичны, не пугают и не вызывают отвращение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(они убеждают малыша в торжестве доброты, в безопасности и открытости окружающего мира);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гармоничны и целомудренны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 них нет пошлости, вульгарности);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противоречат тексту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последовательны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(все иллюстрации выдержаны в одном стиле, соблюдают хронологию событий);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выполнены в спокойных тонах 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окружены «воздухом»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(для рисунков и текста наиболее предпочтителен белый фон; рисунки не должны заполнять собой всю страницу, «пустые» места тоже необходимы: они облегчают восприятие изображения и текста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Качественные книжные иллюстрации: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Книжная витрина </a:t>
            </a:r>
            <a:r>
              <a:rPr lang="ru-RU" sz="4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младшей </a:t>
            </a:r>
            <a:r>
              <a:rPr lang="ru-RU" sz="4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группы:</a:t>
            </a:r>
            <a:endParaRPr lang="ru-RU" sz="40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5715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выставляется 4-5 книг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воспитателя должны быть поблизости в запасе дополнительные экземпляры этих же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книг)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Книги на плотной основе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 знакомыми сказками,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потешками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(не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более 5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листов)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Книги с динамичными элементами;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Книжки-половинки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 половину альбомного листа),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книжки-четвертушки, книжки-малышки;</a:t>
            </a:r>
          </a:p>
          <a:p>
            <a:pPr marL="285750" lvl="0" indent="-285750" algn="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Книжки-панорамы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 с декорациями, двигающимися фигурками);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Музыкальные книжки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 голосами животных, песенками сказочных героев);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Книжки-раскладушки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наглядного материала в книге должно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чем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выставляется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10-12 книг различной тематики и жанров: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2-3 сказочных произведения,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стихи, рассказы о Родине, с современной жизни;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2-3 книги о животных и растениях;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юмористические книги с яркими смешными картинками;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книги, рекомендованные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программой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«толстые» книжки и «домашние» книжки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Книжная витрина </a:t>
            </a:r>
            <a:r>
              <a:rPr lang="ru-RU" sz="4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старшей </a:t>
            </a:r>
            <a:r>
              <a:rPr lang="ru-RU" sz="4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группы: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86412"/>
          </a:xfrm>
        </p:spPr>
        <p:txBody>
          <a:bodyPr>
            <a:normAutofit fontScale="925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выставки обязательно должна быть важной, актуальной для детей </a:t>
            </a:r>
            <a:r>
              <a:rPr lang="ru-RU" sz="2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(связанной с предстоящим праздником, юбилеем писателя или художника-иллюстратора, с содержанием планируемого утренника и др.)</a:t>
            </a:r>
            <a:endParaRPr lang="ru-RU" sz="26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86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 особый, тщательный отбор книг с точки зрения художественного оформления, внешнего состояния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Выставка должна быть непродолжительной по времени. Как ни важна ее тема, как ни привлекательно ее оформление, она не должна длиться более 3-4-х дней, т.к. далее внимание и интерес дошкольников будет неизбежно снижаться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7251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Правила организации тематической выставки</a:t>
            </a:r>
            <a:br>
              <a:rPr lang="ru-RU" sz="440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пребывания книги в уголке определяется интересом детей к этой книге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среднем же срок её пребывания в нём составляет 2-2,5 недели.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книге интерес утрачен, можно убрать её с полочки, не дожидаясь намеченного срока.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Сменяемость книг</a:t>
            </a:r>
            <a:endParaRPr lang="ru-RU" sz="3600" i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332656"/>
            <a:ext cx="7221488" cy="2232248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Не само по себе чтение влияет,</a:t>
            </a:r>
          </a:p>
          <a:p>
            <a:pPr marL="109728" indent="0" algn="r">
              <a:buNone/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 а переживание ребенка в процессе</a:t>
            </a:r>
          </a:p>
          <a:p>
            <a:pPr marL="109728" indent="0" algn="r">
              <a:buNone/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 чтения влияет на его развитие.</a:t>
            </a:r>
          </a:p>
          <a:p>
            <a:pPr marL="109728" indent="0" algn="r">
              <a:buNone/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Л. Выготский</a:t>
            </a:r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924944"/>
            <a:ext cx="4635245" cy="3096344"/>
          </a:xfrm>
          <a:prstGeom prst="ellipse">
            <a:avLst/>
          </a:prstGeom>
          <a:ln w="635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188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068960"/>
            <a:ext cx="4289103" cy="2859402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8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503040"/>
          </a:xfrm>
        </p:spPr>
        <p:txBody>
          <a:bodyPr>
            <a:noAutofit/>
          </a:bodyPr>
          <a:lstStyle/>
          <a:p>
            <a:pPr algn="r"/>
            <a:r>
              <a:rPr lang="ru-RU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«Детские книги пишутся для воспитания, а воспитание – великое дело, им решается участь человека.»</a:t>
            </a:r>
            <a:br>
              <a:rPr lang="ru-RU" sz="2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Сухомлинский В. А.</a:t>
            </a:r>
            <a:r>
              <a:rPr lang="ru-RU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Объект 2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700808"/>
            <a:ext cx="3722922" cy="2494357"/>
          </a:xfrm>
          <a:prstGeom prst="ellipse">
            <a:avLst/>
          </a:prstGeom>
          <a:ln w="635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4365104"/>
            <a:ext cx="7848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организации уголка книги 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дошкольного возраста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литературе,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интереса и любви к книге, стремление к общению с ней, умений слушать и понимать художественный текст.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7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5500726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«Речевое развитие»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это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область программы, реализуемая в различных видах деятельности в уголке книги.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Интегрируемые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образовательные области программы, реализуемые в различных видах деятельности в уголке книги: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«Социально-коммуникативное развитие», «Художественно-эстетическое развитие», «Познавательное развитие».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373616" cy="453650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Это особое, специально выделенное и оформленное место в групповой комнате, где ребёнок может самостоятельно по своему вкусу выбрать книгу и спокойно рассмотреть и «перечитать» её. Здесь происходит личностное общение ребенка с книгой и иллюстрациями.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Уголок книги должен быть во всех группах детского сада.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14400" y="2285992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 такое уголок книги?</a:t>
            </a:r>
            <a:r>
              <a:rPr lang="ru-RU" sz="360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3040" y="1556792"/>
            <a:ext cx="864096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Рациональное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размещение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группе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Достаточная освещенность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Эстетичность и доступность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Соответствие возрастным особенностям и потребностям детей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Периодическая сменяемость материала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Основные требования к оформлению книжных уголков:</a:t>
            </a:r>
            <a:r>
              <a:rPr lang="ru-RU" sz="280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i="1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1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6436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литературные произведения: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(произведения русского и мирового фольклора; произведения русской и зарубежной классики; рассказы, стихи, сказки современных авторов)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Альбомы или подборка иллюстраций по темам, по обобщающим понятиям: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(игрушки, семья и т.д.)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Иллюстрации к детским произведениям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Иллюстрации, изображающие последовательно сюжет сказки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Игрушки, изображающие сказочных персонажей, необычные предметы, которые упоминаются в книге, находящейся в уголке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Литературные игры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Содержание уголка книги:</a:t>
            </a:r>
            <a:endParaRPr lang="ru-RU" sz="36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Рисунки детей к литературным произведениям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Портреты писателей и иллюстраторов детских книг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Книжки самоделки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Периодические издания: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(детские журналы)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Детская научно-познавательная литература: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(энциклопедии, справочники)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Книги для самостоятельного чтения: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(книги- азбуки, книги со специальным шрифтом)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Книжкина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мастерская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Атрибуты к сюжетно-ролевой игре «Библиотека»</a:t>
            </a:r>
          </a:p>
          <a:p>
            <a:pPr>
              <a:buFont typeface="Wingdings" pitchFamily="2" charset="2"/>
              <a:buChar char="Ø"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Содержание уголка книги: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71501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Знакомство детей с уголком книги, его устройством и назначением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Ознакомление с правилами обращения с книгой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Рассматривание иллюстраций, чтение произведений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Игры-инсценировки по сюжетам известных произведениям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Иллюстрирование литературных произведений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Презентация новых книг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Деятельность по ремонту книг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Знакомство с творчеством детских писателей и иллюстраторов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Организация выставок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Сюжетно-ролевая игра «Библиотека»</a:t>
            </a:r>
          </a:p>
          <a:p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Самостоятельное чтение детьми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Виды деятельности, организуемые в уголке книги:</a:t>
            </a:r>
            <a:endParaRPr lang="ru-RU" i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006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 должна отвечать задачам воспитания детей (умственного, эстетического, нравственного)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учитывать возрастные особенности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должна быть занимательной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книге должна быть четко выражена позиция автора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Книги должны отличаться композиционной облегченностью т. е. иметь одну сюжетную линию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Наглядность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Принципы отбора литературных произведений для детей:</a:t>
            </a:r>
            <a:endParaRPr lang="ru-RU" sz="3600" i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1100</TotalTime>
  <Words>837</Words>
  <Application>Microsoft Office PowerPoint</Application>
  <PresentationFormat>Экран (4:3)</PresentationFormat>
  <Paragraphs>108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Книжный уголок  в детском саду</vt:lpstr>
      <vt:lpstr>«Детские книги пишутся для воспитания, а воспитание – великое дело, им решается участь человека.» Сухомлинский В. А. </vt:lpstr>
      <vt:lpstr>Слайд 3</vt:lpstr>
      <vt:lpstr>Что такое уголок книги? </vt:lpstr>
      <vt:lpstr>Основные требования к оформлению книжных уголков: </vt:lpstr>
      <vt:lpstr>Содержание уголка книги:</vt:lpstr>
      <vt:lpstr>Содержание уголка книги:</vt:lpstr>
      <vt:lpstr>Виды деятельности, организуемые в уголке книги:</vt:lpstr>
      <vt:lpstr>Принципы отбора литературных произведений для детей:</vt:lpstr>
      <vt:lpstr>  Качественные книжные иллюстрации: </vt:lpstr>
      <vt:lpstr> Книжная витрина младшей группы:</vt:lpstr>
      <vt:lpstr>Книжная витрина старшей группы:</vt:lpstr>
      <vt:lpstr>Правила организации тематической выставки </vt:lpstr>
      <vt:lpstr>Сменяемость книг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Toshiba 17</dc:creator>
  <cp:lastModifiedBy>_</cp:lastModifiedBy>
  <cp:revision>100</cp:revision>
  <dcterms:created xsi:type="dcterms:W3CDTF">2013-11-13T10:08:49Z</dcterms:created>
  <dcterms:modified xsi:type="dcterms:W3CDTF">2016-03-30T23:37:11Z</dcterms:modified>
</cp:coreProperties>
</file>