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1299027"/>
            <a:ext cx="3275443" cy="520404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600" dirty="0" smtClean="0"/>
              <a:t>Проект выполняли:</a:t>
            </a:r>
          </a:p>
          <a:p>
            <a:r>
              <a:rPr lang="ru-RU" sz="1600" dirty="0" smtClean="0"/>
              <a:t>Воспитатели:</a:t>
            </a:r>
          </a:p>
          <a:p>
            <a:r>
              <a:rPr lang="ru-RU" sz="1600" dirty="0" smtClean="0"/>
              <a:t>Солдатова Елена Леонидовна</a:t>
            </a:r>
          </a:p>
          <a:p>
            <a:r>
              <a:rPr lang="ru-RU" sz="1600" dirty="0" err="1" smtClean="0"/>
              <a:t>Золоткова</a:t>
            </a:r>
            <a:r>
              <a:rPr lang="ru-RU" sz="1600" dirty="0" smtClean="0"/>
              <a:t> Наталья Михайловна</a:t>
            </a:r>
          </a:p>
          <a:p>
            <a:r>
              <a:rPr lang="ru-RU" sz="1600" dirty="0" smtClean="0"/>
              <a:t>Учитель-логопед:</a:t>
            </a:r>
          </a:p>
          <a:p>
            <a:r>
              <a:rPr lang="ru-RU" sz="1600" dirty="0" smtClean="0"/>
              <a:t>Лакеева Ольга Алексеевна</a:t>
            </a:r>
          </a:p>
        </p:txBody>
      </p:sp>
      <p:pic>
        <p:nvPicPr>
          <p:cNvPr id="1026" name="Picture 2" descr="C:\Users\Александр\Desktop\фото огород\IMG_08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702281"/>
            <a:ext cx="3990977" cy="299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49837" y="6171270"/>
            <a:ext cx="2281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mtClean="0"/>
              <a:t>Май-сентябрь </a:t>
            </a:r>
            <a:r>
              <a:rPr lang="ru-RU" smtClean="0"/>
              <a:t>2021</a:t>
            </a:r>
            <a:endParaRPr lang="ru-RU" dirty="0" smtClean="0"/>
          </a:p>
          <a:p>
            <a:pPr algn="ctr"/>
            <a:r>
              <a:rPr lang="ru-RU" dirty="0" smtClean="0"/>
              <a:t>Г. Ярославль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6421" y="251355"/>
            <a:ext cx="814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дошкольное образовательное учреждение  «Детский сад № 47»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6268" y="3501008"/>
            <a:ext cx="59059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«Огород на участке».</a:t>
            </a:r>
            <a:b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Средняя группа №12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68072" cy="495538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Корнилова В. М. «Экологическое окно» в детском саду.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Иванова А. И. «Экологические наблюдения и эксперименты в детском саду. Мир растений» М. 2005г.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Тимофеева Л. Л. «Ребенок и окружающий мир. Комплексные занятия в средней группе».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Тугушева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П., Чистякова А. Е. «Экспериментальная деятельность детей среднего и старшего возраста». Санкт – Петербург. Детство – Пресс 2008г.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Комарова Н. Г., Грибова Л. Ф. «Мир, в котором я живу», М. 2006г.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лександр\Desktop\фото огород\IMG_0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3318"/>
            <a:ext cx="4608512" cy="6144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лександр\Desktop\фото огород\IMG_086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665989"/>
            <a:ext cx="4644008" cy="619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фото огород\IMG_0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58012"/>
            <a:ext cx="4499992" cy="599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лександр\Desktop\фото огород\IMG_08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034" y="836712"/>
            <a:ext cx="4515966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фото огород\IMG_08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353949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лександр\Desktop\фото огород\IMG_08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29994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лександр\Desktop\фото огород\IMG_0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4318"/>
            <a:ext cx="8698243" cy="6523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esktop\фото огород\п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143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фото огород\п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964488" cy="504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андр\Desktop\фото огород\п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3888432" cy="691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лександр\Desktop\фото огород\п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822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лександр\Desktop\фото огород\п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5" y="1412776"/>
            <a:ext cx="9065595" cy="509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Содержимое 3" descr="пуга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09328"/>
            <a:ext cx="80648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7101408"/>
          </a:xfrm>
        </p:spPr>
        <p:txBody>
          <a:bodyPr>
            <a:normAutofit fontScale="32500" lnSpcReduction="20000"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 в данном проекте просматриваются все образовательные области.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Как известно, "самое лучшее открытие то, которое ребенок делает сам". Каждую весну дома на подоконнике у мам и бабушек расцветает зеленый ковер, рассада в ящичках различной формы и окраса, но детям строго настрого наказывают не трогать эти интересные растения. А интерес и любопытство с каждым годом все сильнее, ребята сами бы с удовольствием посадили бы чудо растение, поливали его, ухаживали за ним. Вот и возникла у нас идея создать свой огород - это чудо - огород, который призван развивать экологические ценности природы. Именно в дошкольном возрасте закладываются позитивные чувства к природе и природным явлениям, открывается удивительное многообразие растительного мира, впервые осознается роль природы в жизни человека. На нашем огороде дети сами смогут посадить и выращивать растения, ухаживать за ними.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08712"/>
          </a:xfrm>
        </p:spPr>
        <p:txBody>
          <a:bodyPr>
            <a:normAutofit fontScale="25000" lnSpcReduction="20000"/>
          </a:bodyPr>
          <a:lstStyle/>
          <a:p>
            <a:r>
              <a:rPr lang="ru-RU" sz="8400" b="1" dirty="0" smtClean="0"/>
              <a:t>Тип проекта</a:t>
            </a:r>
            <a:r>
              <a:rPr lang="ru-RU" sz="8400" dirty="0" smtClean="0"/>
              <a:t>.</a:t>
            </a:r>
          </a:p>
          <a:p>
            <a:r>
              <a:rPr lang="ru-RU" sz="8400" dirty="0" smtClean="0"/>
              <a:t>По продолжительности – долгосрочный (май – сентябрь).</a:t>
            </a:r>
          </a:p>
          <a:p>
            <a:r>
              <a:rPr lang="ru-RU" sz="8400" dirty="0" smtClean="0"/>
              <a:t> По количеству участников – </a:t>
            </a:r>
            <a:r>
              <a:rPr lang="ru-RU" sz="8400" dirty="0" err="1" smtClean="0"/>
              <a:t>колективный</a:t>
            </a:r>
            <a:r>
              <a:rPr lang="ru-RU" sz="8400" dirty="0" smtClean="0"/>
              <a:t>.  </a:t>
            </a:r>
          </a:p>
          <a:p>
            <a:r>
              <a:rPr lang="ru-RU" sz="8400" dirty="0" smtClean="0"/>
              <a:t>По направленности деятельности участников проекта –  познавательно-игровой.</a:t>
            </a:r>
          </a:p>
          <a:p>
            <a:endParaRPr lang="ru-RU" sz="8400" dirty="0" smtClean="0"/>
          </a:p>
          <a:p>
            <a:r>
              <a:rPr lang="ru-RU" sz="8400" b="1" dirty="0" smtClean="0"/>
              <a:t>Ресурсное обеспечение проекта.</a:t>
            </a:r>
            <a:endParaRPr lang="ru-RU" sz="8400" dirty="0" smtClean="0"/>
          </a:p>
          <a:p>
            <a:r>
              <a:rPr lang="ru-RU" sz="8400" dirty="0" smtClean="0"/>
              <a:t>1. Кадровое обеспечение.</a:t>
            </a:r>
          </a:p>
          <a:p>
            <a:r>
              <a:rPr lang="ru-RU" sz="8400" dirty="0" smtClean="0"/>
              <a:t> - дети  группы №12</a:t>
            </a:r>
          </a:p>
          <a:p>
            <a:r>
              <a:rPr lang="ru-RU" sz="8400" dirty="0" smtClean="0"/>
              <a:t>- родители воспитанников (совместная деятельность);</a:t>
            </a:r>
          </a:p>
          <a:p>
            <a:r>
              <a:rPr lang="ru-RU" sz="8400" dirty="0" smtClean="0"/>
              <a:t>- воспитатели и специалисты группы.</a:t>
            </a:r>
          </a:p>
          <a:p>
            <a:r>
              <a:rPr lang="ru-RU" sz="8400" dirty="0" smtClean="0"/>
              <a:t>2. Информационное обеспечение. </a:t>
            </a:r>
          </a:p>
          <a:p>
            <a:r>
              <a:rPr lang="ru-RU" sz="8400" dirty="0" smtClean="0"/>
              <a:t>- видео, презентации;</a:t>
            </a:r>
          </a:p>
          <a:p>
            <a:r>
              <a:rPr lang="ru-RU" sz="8400" dirty="0" smtClean="0"/>
              <a:t>- мультфильмы, фильмы;</a:t>
            </a:r>
          </a:p>
          <a:p>
            <a:r>
              <a:rPr lang="ru-RU" sz="8400" dirty="0" smtClean="0"/>
              <a:t>- наглядно-дидактические пособия, книги.</a:t>
            </a:r>
          </a:p>
          <a:p>
            <a:r>
              <a:rPr lang="ru-RU" sz="8400" dirty="0" smtClean="0"/>
              <a:t>3. Материально-техническое обеспечение.</a:t>
            </a:r>
          </a:p>
          <a:p>
            <a:r>
              <a:rPr lang="ru-RU" sz="8400" dirty="0" smtClean="0"/>
              <a:t>- оборудование для ухода за растениями;</a:t>
            </a:r>
          </a:p>
          <a:p>
            <a:r>
              <a:rPr lang="ru-RU" sz="8400" dirty="0" smtClean="0"/>
              <a:t>- семена, рассада;</a:t>
            </a:r>
          </a:p>
          <a:p>
            <a:r>
              <a:rPr lang="ru-RU" sz="8400" dirty="0" smtClean="0"/>
              <a:t>- фотоаппарат;</a:t>
            </a:r>
          </a:p>
          <a:p>
            <a:r>
              <a:rPr lang="ru-RU" sz="8400" dirty="0" smtClean="0"/>
              <a:t>- компьютер;</a:t>
            </a:r>
          </a:p>
          <a:p>
            <a:r>
              <a:rPr lang="ru-RU" sz="8400" dirty="0" smtClean="0"/>
              <a:t>- магнитофон.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Расширять представления детей об окружающем мире и прививать трудовые навыки посредством совместного создания огорода на участке детского сада.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Формировать представления о работах, проводимых в весенний, летний, осенний период в саду и огороде.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Расширять представление детей о жизни растений.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Учить наблюдать за посадкой и всходами семян.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Учить детей делать выводы на основе наблюдений.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Участвовать в посильной практической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Воспитывать бережное отношение к растениям.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-Расширять, обогащать, активизировать словарь детей.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Способствовать развитию восприятия красоты природы и передаче ее через рисунок, лепку, аппликацию.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-Способствовать взаимодействию семьи и детского сада.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597352"/>
          </a:xfrm>
        </p:spPr>
        <p:txBody>
          <a:bodyPr>
            <a:normAutofit fontScale="70000" lnSpcReduction="20000"/>
          </a:bodyPr>
          <a:lstStyle/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Взаимодействие с социальными партнёрами (родителями). 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приобретение садового инвентаря (тачка, лопатки, грабельки),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доставка земли и формирование грядки,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приобретение семян,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выращивание рассады,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подборка видеофильмов про овощи и работы на огороде,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консультации для родителей.</a:t>
            </a:r>
          </a:p>
          <a:p>
            <a:pPr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проекта: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· Получение знаний детей о жизни растений.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· Создание необходимых условий  на участке для наблюдений за жизнью растений и возможностью ухаживать за ними.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· Развить познавательный интерес у детей, любознательность, коммуникативные навыки.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· Развить умение правильно пользоваться простейшими орудиями труда по обработке почвы и ухода за растениями.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· Вовлечение родителей в жизнь детского сада.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- Появление урожая, сбор его и употребление в пищу.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этап. Организационно-подготовительный.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  - создание условий для реализации проекта, постановка проблемы, выдвижение гипотезы, цели, задачи,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подбор необходимого материала для создания огорода.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9396536" cy="12954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этап.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Практический - реализация основных видов деятельности по направлениям проекта.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5115198"/>
          </a:xfrm>
        </p:spPr>
        <p:txBody>
          <a:bodyPr>
            <a:normAutofit fontScale="70000" lnSpcReduction="20000"/>
          </a:bodyPr>
          <a:lstStyle/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- Познание: рассматривание семян растений;  наблюдение за рассадой;  наблюдение за ростом и развитием растения.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- Конструирование: оформление огорода.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- Социализация: Д/И «Собери растение», «Что за чем», «Инструменты садовника». Сюжетно-ролевые игры -  «На даче», «В магазине», «Поливаю огород», «Засолка на зиму»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- Коммуникативная деятельность: составление рассказа «Лето на огороде»,  «Как я помогаю на  огороде», разучивание пословиц, поговорок о труде.</a:t>
            </a:r>
          </a:p>
          <a:p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- Чтение: стихотворения - С. Виталий «Огород», С. Сирена «Огород»,  О. Емельянова «Что растет на огороде», произведения - Дж. 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700" dirty="0" err="1" smtClean="0">
                <a:latin typeface="Times New Roman" pitchFamily="18" charset="0"/>
                <a:cs typeface="Times New Roman" pitchFamily="18" charset="0"/>
              </a:rPr>
              <a:t>Чиполлино</a:t>
            </a:r>
            <a:r>
              <a:rPr lang="ru-RU" sz="3700" dirty="0" smtClean="0">
                <a:latin typeface="Times New Roman" pitchFamily="18" charset="0"/>
                <a:cs typeface="Times New Roman" pitchFamily="18" charset="0"/>
              </a:rPr>
              <a:t>», загадки, пословицы, поговорки об овощах, фруктах.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733256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-Труд: экологическая акция «Мы сажаем огород -витамины круглый год»( посадка семян цветов и овощей;  высаживание рассады на участок); организация дежурства, коллективные  индивидуальные трудовые поручения.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Продуктивная деятельность: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Аппликация: «Корзина с овощами»; «Консервируем овощи».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Лепка: «Декоративное панно» (коллективная работа);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Рисование: «Я на огороде»;  «Овощи»(рисование с натуры).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Безопасность: «Правила работы с инструментами»; «Про панаму не забудь».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 Здоровье:  «О пользе овощей»(беседа); (просмотр мультфильма) «немытые овощи есть нельзя».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820472" cy="685800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3 этап. Итоговый.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 сбор и обработка методических, практических материалов, соотношение поставленных и прогнозирующих результатов с полученными, обобщение материалов проекта.</a:t>
            </a:r>
          </a:p>
          <a:p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4 этап. Заключительный. 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Оформление материалов проекта: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- Изготовление фотоальбома «Огород на участке».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- Презентация проекта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</TotalTime>
  <Words>155</Words>
  <Application>Microsoft Office PowerPoint</Application>
  <PresentationFormat>Экран (4:3)</PresentationFormat>
  <Paragraphs>95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реализации проекта: </vt:lpstr>
      <vt:lpstr>2 этап. Практический - реализация основных видов деятельности по направлениям проекта.</vt:lpstr>
      <vt:lpstr>Презентация PowerPoint</vt:lpstr>
      <vt:lpstr>Презентация PowerPoint</vt:lpstr>
      <vt:lpstr>Список используемой литературы. </vt:lpstr>
      <vt:lpstr>Фотоотчет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«Огород на участке». Средняя группа №12</dc:title>
  <dc:creator>Александр</dc:creator>
  <cp:lastModifiedBy>Александр</cp:lastModifiedBy>
  <cp:revision>10</cp:revision>
  <dcterms:created xsi:type="dcterms:W3CDTF">2017-12-17T09:48:28Z</dcterms:created>
  <dcterms:modified xsi:type="dcterms:W3CDTF">2024-10-24T16:02:52Z</dcterms:modified>
</cp:coreProperties>
</file>