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80" r:id="rId6"/>
    <p:sldId id="262" r:id="rId7"/>
    <p:sldId id="257" r:id="rId8"/>
    <p:sldId id="264" r:id="rId9"/>
    <p:sldId id="265" r:id="rId10"/>
    <p:sldId id="278" r:id="rId11"/>
    <p:sldId id="268" r:id="rId12"/>
    <p:sldId id="271" r:id="rId13"/>
    <p:sldId id="266" r:id="rId14"/>
    <p:sldId id="273" r:id="rId15"/>
    <p:sldId id="275" r:id="rId16"/>
    <p:sldId id="277" r:id="rId17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56" y="78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1033" y="4509120"/>
            <a:ext cx="4890318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09120"/>
            <a:ext cx="6336329" cy="2348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70152" y="4265856"/>
            <a:ext cx="1450354" cy="2592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43" y="260648"/>
            <a:ext cx="8505945" cy="1555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27" y="6165304"/>
            <a:ext cx="3666099" cy="49036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272" y="6161956"/>
            <a:ext cx="3666084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1843" y="6161956"/>
            <a:ext cx="2587454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0236">
            <a:off x="-4202" y="5449141"/>
            <a:ext cx="1291386" cy="1432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9552"/>
            <a:ext cx="1224212" cy="1275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88550" y="5582780"/>
            <a:ext cx="1224060" cy="1275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68" y="5661248"/>
            <a:ext cx="2721902" cy="1143679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10801350" cy="6858000"/>
          </a:xfrm>
          <a:prstGeom prst="frame">
            <a:avLst>
              <a:gd name="adj1" fmla="val 1071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675" y="5661248"/>
            <a:ext cx="272284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54" y="5684190"/>
            <a:ext cx="272284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399" y="5692822"/>
            <a:ext cx="272284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81" y="5013176"/>
            <a:ext cx="1584176" cy="1650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787" y="231253"/>
            <a:ext cx="3593658" cy="351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62"/>
          <a:stretch/>
        </p:blipFill>
        <p:spPr>
          <a:xfrm>
            <a:off x="4104531" y="144106"/>
            <a:ext cx="2195399" cy="6588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919" y="253379"/>
            <a:ext cx="1662797" cy="6588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408"/>
          <a:stretch/>
        </p:blipFill>
        <p:spPr>
          <a:xfrm>
            <a:off x="382169" y="305463"/>
            <a:ext cx="1721497" cy="476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58000">
              <a:srgbClr val="21D6E0">
                <a:alpha val="47000"/>
              </a:srgbClr>
            </a:gs>
            <a:gs pos="89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24697" y="188640"/>
            <a:ext cx="9951956" cy="64807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55"/>
          <a:stretch/>
        </p:blipFill>
        <p:spPr>
          <a:xfrm rot="5642360">
            <a:off x="-271722" y="234456"/>
            <a:ext cx="1868435" cy="14294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98469" y="0"/>
            <a:ext cx="1505256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56" y="1772815"/>
            <a:ext cx="476201" cy="11884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54" y="1772815"/>
            <a:ext cx="476201" cy="11884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53" y="3212977"/>
            <a:ext cx="476201" cy="1188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52" y="4869161"/>
            <a:ext cx="476201" cy="11884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64" y="1700809"/>
            <a:ext cx="476201" cy="11884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" y="3215857"/>
            <a:ext cx="476201" cy="11884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869160"/>
            <a:ext cx="476201" cy="11884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7464" y="1124745"/>
            <a:ext cx="9181148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6726" y="3420053"/>
            <a:ext cx="5040560" cy="1752600"/>
          </a:xfrm>
        </p:spPr>
        <p:txBody>
          <a:bodyPr>
            <a:normAutofit fontScale="92500" lnSpcReduction="10000"/>
          </a:bodyPr>
          <a:lstStyle/>
          <a:p>
            <a:pPr algn="just" fontAlgn="base">
              <a:spcAft>
                <a:spcPts val="0"/>
              </a:spcAft>
            </a:pPr>
            <a:r>
              <a:rPr lang="ru-RU" sz="1800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Разработчики: </a:t>
            </a:r>
            <a:endParaRPr lang="ru-RU" sz="1200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800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Солдатова Елена Леонидовна, воспитатель, МДОУ «Детский сад № </a:t>
            </a:r>
            <a:r>
              <a:rPr lang="ru-RU" sz="1800" dirty="0" smtClean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97</a:t>
            </a:r>
            <a:r>
              <a:rPr lang="ru-RU" sz="1800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endParaRPr lang="ru-RU" sz="1200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800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Чехранова</a:t>
            </a:r>
            <a:r>
              <a:rPr lang="ru-RU" sz="1800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Ольга Владимировна, воспитатель, МДОУ «Детский сад № </a:t>
            </a:r>
            <a:r>
              <a:rPr lang="ru-RU" sz="1800" dirty="0" smtClean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97</a:t>
            </a:r>
            <a:r>
              <a:rPr lang="ru-RU" sz="1800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endParaRPr lang="ru-RU" sz="1200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2243" y="816328"/>
            <a:ext cx="71287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Проект 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программы организации игровой деятельности детей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старшего дошкольного возраста</a:t>
            </a:r>
          </a:p>
          <a:p>
            <a:pPr algn="ctr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Сюжетно – ролевая игра </a:t>
            </a:r>
            <a:br>
              <a:rPr lang="ru-RU" altLang="ru-RU" sz="2400" b="1" dirty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«Пикник на природе»</a:t>
            </a:r>
            <a:r>
              <a:rPr lang="ru-RU" altLang="ru-RU" sz="2400" dirty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dirty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solidFill>
                <a:srgbClr val="CC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4570" y="5517232"/>
            <a:ext cx="2188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dirty="0">
                <a:solidFill>
                  <a:srgbClr val="00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Ярославль</a:t>
            </a:r>
            <a:r>
              <a:rPr lang="ru-RU" altLang="ru-RU">
                <a:solidFill>
                  <a:srgbClr val="00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mtClean="0">
                <a:solidFill>
                  <a:srgbClr val="00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ru-RU" altLang="ru-RU" dirty="0">
                <a:solidFill>
                  <a:srgbClr val="00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65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0067" y="692696"/>
            <a:ext cx="9721215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Сюжетно – ролевая игра </a:t>
            </a:r>
            <a:br>
              <a:rPr lang="ru-RU" sz="27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«Пикник на природе»</a:t>
            </a:r>
            <a:br>
              <a:rPr lang="ru-RU" sz="27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Играют дети подготовительной группы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stomestrf.ru/_bl/0/139904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412" y="2276872"/>
            <a:ext cx="4724523" cy="40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4411" y="188640"/>
            <a:ext cx="435394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419" y="188639"/>
            <a:ext cx="4392488" cy="585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211" y="620688"/>
            <a:ext cx="405031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731" y="551864"/>
            <a:ext cx="4101930" cy="5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2403" y="548680"/>
            <a:ext cx="4752528" cy="55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13"/>
          <a:stretch/>
        </p:blipFill>
        <p:spPr>
          <a:xfrm>
            <a:off x="2808387" y="188640"/>
            <a:ext cx="4710357" cy="61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0195" y="836712"/>
            <a:ext cx="8568952" cy="584775"/>
          </a:xfr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  <a:bevelB h="25400" prst="softRound"/>
            </a:sp3d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Благодарим за внимание!</a:t>
            </a:r>
            <a:endParaRPr lang="ru-RU" sz="3200" b="1" dirty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s://teremok-1.educrimea.ru/uploads/20500/20485/section/318904/kartinki/vol26.jpg?152818177770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6459" y="1916832"/>
            <a:ext cx="3888432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23" y="620688"/>
            <a:ext cx="9721215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Актуальность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6219" y="1916832"/>
            <a:ext cx="8352928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вместе с родителями любят проводить время  на природе, поэтому проигрывая знакомые ситуации, они расширяют и закрепляют представления о правилах поведения на природе и учатся соблюдать их.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помогает выработать у детей основы экологических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знаний, формировать навыки позитивного общения и доброжелательного отношения друг к другу.</a:t>
            </a:r>
          </a:p>
        </p:txBody>
      </p:sp>
    </p:spTree>
    <p:extLst>
      <p:ext uri="{BB962C8B-B14F-4D97-AF65-F5344CB8AC3E}">
        <p14:creationId xmlns:p14="http://schemas.microsoft.com/office/powerpoint/2010/main" val="14889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163" y="836712"/>
            <a:ext cx="54006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игры: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сюжетно - ролевая</a:t>
            </a:r>
            <a:b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Примерный срок реализации Программы: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весеннее – летний период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s://avatars.mds.yandex.net/get-pdb/202366/5081fcae-1046-4316-bbe0-6f385fed95a4/s1200?webp=fals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187" y="2348880"/>
            <a:ext cx="439248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krizis48.ru/upload/news/2018/Procuratura/s120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707" y="2852936"/>
            <a:ext cx="403244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4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00275" y="1556792"/>
            <a:ext cx="777686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Цель: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творческой инициативы дошкольников в сюжетно – ролевой игре;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бережного отношения к природе</a:t>
            </a:r>
          </a:p>
          <a:p>
            <a:pPr>
              <a:spcAft>
                <a:spcPts val="600"/>
              </a:spcAft>
            </a:pPr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251" y="1052736"/>
            <a:ext cx="7740927" cy="269289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ормировать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умения, самостоятельно распределять роли и действовать в соответствии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ними;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способствовать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построению игры на основе совместного со сверстниками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сюжето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сложения;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поддерживать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 в создании и преобразовании игрового пространства;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навыки позитивного общения детей и доброжелательного отношения друг 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другу;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закреплять основы  экологической культуры</a:t>
            </a:r>
          </a:p>
          <a:p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243" y="379670"/>
            <a:ext cx="4644583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0275" y="1547664"/>
            <a:ext cx="6660777" cy="44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результате реализации Программы дети 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умеют 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самостоятельно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организовывать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сюжетно – ролевые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игры: распределяют роли и действуют в соответствии с ними, самостоятельно делают необходимые постройки и атрибуты;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действуют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согласованно,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объединяются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подгруппы для проведения игры;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желанию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расширяют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понравившийся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сюжет;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получили представления о правилах поведения на природе, отображают в игре знания об окружающей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жизни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9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6219" y="836712"/>
            <a:ext cx="8784976" cy="4608512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7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Диагностика развития игровой деятельности</a:t>
            </a:r>
            <a:br>
              <a:rPr lang="ru-RU" altLang="ru-RU" sz="27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C0000"/>
                </a:solidFill>
              </a:rPr>
              <a:t/>
            </a:r>
            <a:br>
              <a:rPr lang="ru-RU" sz="2400" b="1" dirty="0" smtClean="0">
                <a:solidFill>
                  <a:srgbClr val="CC0000"/>
                </a:solidFill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 ходе бесед, дидактических игр выявили уровень представлений детей по данной теме.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Тематические беседы: «Как я с семьей ездил на пикник»,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«Как я с папой ездил на рыбалку»,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«Как я помогала маме собираться на пикник»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Дидактические игры: «Кому что нужно для работы и отдыха»,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«Кто где работает?»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«Кто живет в лесу?»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Рассматривание иллюстраций «Отдых на берегу озера»,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«Пикник»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Игры – ситуации: «Я помогаю маме»,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«Мы всей семьей едем  на автобусе (машине)»,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«Я и мама покупаем продукты в магазине»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355" y="1340768"/>
            <a:ext cx="6192688" cy="3730426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400" b="1" dirty="0" smtClean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700" b="1" dirty="0" smtClean="0">
                <a:solidFill>
                  <a:srgbClr val="CC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Обогащение опыта детей</a:t>
            </a:r>
            <a:r>
              <a:rPr lang="ru-RU" altLang="ru-RU" sz="2400" b="1" dirty="0" smtClean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 smtClean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Беседы: «Правила поведения на природе», </a:t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«Опасности у водоемов», </a:t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«Бережем лес от пожара», </a:t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«Чистый лес полон сказок и чудес»</a:t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игры: «Сложи костер» (на прогулке), </a:t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«Хорошо – плохо», </a:t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«Построй жилище», </a:t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«Первая медицинская помощь»</a:t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2403" y="1556792"/>
            <a:ext cx="4716591" cy="77809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C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Информационные ресурсы</a:t>
            </a:r>
            <a:br>
              <a:rPr lang="ru-RU" sz="2400" b="1" dirty="0" smtClean="0">
                <a:solidFill>
                  <a:srgbClr val="CC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4171" y="1235323"/>
            <a:ext cx="8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12242" y="2276872"/>
            <a:ext cx="7272808" cy="2836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Краснощекова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Н.В. Сюжетно-ролевые игры для детей дошкольного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/Н.В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Краснощекова. - Ростов-на-Дону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Феникс, 2008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Михайленко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 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сюжетной игры в детском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саду /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 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Михайленко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А.Короткова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М.: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ГНОМ и Д, 2000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Эльконин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Д. Б. Психология игры.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М.: Педагогика, 1978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воспитателей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маам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дошколёнок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315</Words>
  <Application>Microsoft Office PowerPoint</Application>
  <PresentationFormat>Произвольный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Tahoma</vt:lpstr>
      <vt:lpstr>Times New Roman</vt:lpstr>
      <vt:lpstr>Тема Office</vt:lpstr>
      <vt:lpstr> </vt:lpstr>
      <vt:lpstr>Актуальность</vt:lpstr>
      <vt:lpstr>Презентация PowerPoint</vt:lpstr>
      <vt:lpstr>Презентация PowerPoint</vt:lpstr>
      <vt:lpstr>Презентация PowerPoint</vt:lpstr>
      <vt:lpstr>Планируемые результаты</vt:lpstr>
      <vt:lpstr>      Диагностика развития игровой деятельности  В ходе бесед, дидактических игр выявили уровень представлений детей по данной теме.  Тематические беседы: «Как я с семьей ездил на пикник»,                                          «Как я с папой ездил на рыбалку»,                                          «Как я помогала маме собираться на пикник» Дидактические игры: «Кому что нужно для работы и отдыха»,                                       «Кто где работает?»                                      «Кто живет в лесу?» Рассматривание иллюстраций «Отдых на берегу озера»,                                                       «Пикник» Игры – ситуации: «Я помогаю маме»,                                 «Мы всей семьей едем  на автобусе (машине)»,                                 «Я и мама покупаем продукты в магазине»</vt:lpstr>
      <vt:lpstr> Обогащение опыта детей  Беседы: «Правила поведения на природе»,                 «Опасности у водоемов»,                 «Бережем лес от пожара»,                 «Чистый лес полон сказок и чудес»  Дидактические игры: «Сложи костер» (на прогулке),                                      «Хорошо – плохо»,                                      «Построй жилище»,                                      «Первая медицинская помощь» </vt:lpstr>
      <vt:lpstr>Информационные ресурсы  </vt:lpstr>
      <vt:lpstr>Сюжетно – ролевая игра  «Пикник на природе»  Играют дети подготовительной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Александр</cp:lastModifiedBy>
  <cp:revision>112</cp:revision>
  <dcterms:created xsi:type="dcterms:W3CDTF">2016-03-12T06:18:36Z</dcterms:created>
  <dcterms:modified xsi:type="dcterms:W3CDTF">2024-10-24T16:04:55Z</dcterms:modified>
</cp:coreProperties>
</file>