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71" r:id="rId11"/>
    <p:sldId id="272" r:id="rId12"/>
    <p:sldId id="273" r:id="rId13"/>
    <p:sldId id="275" r:id="rId14"/>
    <p:sldId id="274" r:id="rId15"/>
    <p:sldId id="276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5B11-F664-4E74-BCCB-B8E7EE9E9085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FEA6-49A3-44F0-84F6-4BF449EBF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D11C-49E5-43B6-92A9-9A99A440314E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9F9A-FC9B-455B-A28C-66BC361B0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6051-8102-43F9-B5FE-858850FDE7EA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3605-9386-4AC1-9B2A-7B4A85D3D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09DD-2BA0-45F7-A9DD-1293B759F56E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BA1A-1D1A-45F4-936B-682876FC4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CD26-B27A-4997-8345-4D724399D339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4973-E1F6-421D-B419-2620562AF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2DAB-B55B-4390-A37C-F0B53F84C854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F931-7D35-4F4F-A770-DEA21EBBC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6245-BCE3-4201-8D2A-4FF9054D3FBC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3893-FCB8-4113-B5DD-9F4B6134F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2DDC-9560-432B-8D3C-ADE33DB27428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E941-F0B2-4F2E-BAC0-090289D83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3AE0-7E30-482B-81E9-A1ADBEC12FBE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2CA8-FED1-4101-A63C-FB022E1A6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47FC-F63A-4B90-989A-7916AE3A99E2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FC5D-D84D-4545-9361-E19EB97A8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2800-84D9-459A-AC98-15B833EA32F2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290F-8B1F-44A4-9223-6A8A71DAE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7A7277-2B78-46A6-B980-AF9353EB4E43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4146B2-DAE1-4D15-ADCF-4480F6068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Рекомендации по внесению изменений в РППС …..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2" y="3886200"/>
            <a:ext cx="4607817" cy="1752600"/>
          </a:xfrm>
        </p:spPr>
        <p:txBody>
          <a:bodyPr/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Разработчики:</a:t>
            </a:r>
          </a:p>
          <a:p>
            <a:pPr algn="r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Мищун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Андреевна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д/с № 97 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Ярославль </a:t>
            </a:r>
          </a:p>
        </p:txBody>
      </p:sp>
      <p:pic>
        <p:nvPicPr>
          <p:cNvPr id="1026" name="Picture 2" descr="https://dmdou86.edumsko.ru/uploads/2000/1630/section/108508/600249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837533" cy="39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04741"/>
              </p:ext>
            </p:extLst>
          </p:nvPr>
        </p:nvGraphicFramePr>
        <p:xfrm>
          <a:off x="539552" y="260648"/>
          <a:ext cx="82296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раздевалке много свободного, </a:t>
                      </a:r>
                    </a:p>
                    <a:p>
                      <a:pPr algn="ctr"/>
                      <a:r>
                        <a:rPr lang="ru-RU" dirty="0"/>
                        <a:t>не задействованного места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Оформить  уголок настроения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/>
                        <a:t>Знакомить детей с эмоциями человека</a:t>
                      </a:r>
                    </a:p>
                    <a:p>
                      <a:pPr algn="ctr"/>
                      <a:r>
                        <a:rPr lang="ru-RU" baseline="0" dirty="0"/>
                        <a:t> (Создать фото-картотеку чувств)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AutoShape 4" descr="http://dezcentr64.ru/photos/59903174737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dezcentr64.ru/photos/59903174737a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dezcentr64.ru/photos/59903174737a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://www.maam.ru/upload/blogs/detsad-160420-145884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53462"/>
            <a:ext cx="2952327" cy="3938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дети\рппс\WP_20171211_08_07_19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08920"/>
            <a:ext cx="4744599" cy="3058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278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00486"/>
              </p:ext>
            </p:extLst>
          </p:nvPr>
        </p:nvGraphicFramePr>
        <p:xfrm>
          <a:off x="539552" y="260648"/>
          <a:ext cx="8229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Отсутствует уголок уединения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Оформить отдельно стоящее в помещении кресло, в котором дети любят отдыхать  соответствующими знаками</a:t>
                      </a:r>
                      <a:r>
                        <a:rPr lang="ru-RU" baseline="0" dirty="0"/>
                        <a:t> и объяснить значение уголка, обговорить правила.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Изготовить</a:t>
                      </a:r>
                      <a:r>
                        <a:rPr lang="ru-RU" baseline="0" dirty="0"/>
                        <a:t> карточки – сигналы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https://ingoda.info/wp-content/uploads/2017/02/No-kid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02" y="2420887"/>
            <a:ext cx="2014233" cy="2014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ank-spb.ru/static/img/0000/0004/2066/42066061.a61ptvpdvu.W330.jpg?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4" y="2184763"/>
            <a:ext cx="2036325" cy="203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shus.files.wordpress.com/2013/03/secre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41" y="4793762"/>
            <a:ext cx="1374954" cy="171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39/d5/51/39d55144435415df908c36c650e44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4" y="4608992"/>
            <a:ext cx="2088232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D:\дети\рппс\WP_20171211_09_22_04_Pr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22"/>
            <a:ext cx="2520280" cy="41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69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76782"/>
              </p:ext>
            </p:extLst>
          </p:nvPr>
        </p:nvGraphicFramePr>
        <p:xfrm>
          <a:off x="539552" y="404664"/>
          <a:ext cx="8229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00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Дети</a:t>
                      </a:r>
                      <a:r>
                        <a:rPr lang="ru-RU" baseline="0" dirty="0"/>
                        <a:t> не принимают участие в организации РППС группы. </a:t>
                      </a:r>
                      <a:r>
                        <a:rPr lang="ru-RU" dirty="0"/>
                        <a:t>Малая инициативность.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Совместно с детьми выбрать в группе  место для создания  уголка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«Тема недели»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Дети самостоятельно будут</a:t>
                      </a:r>
                      <a:r>
                        <a:rPr lang="ru-RU" baseline="0" dirty="0"/>
                        <a:t> оформлять уголок (подбирать игры, игрушки, пособия и т.д. на заданную тему)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 descr="https://chernomorsk.com.ua/uploads/media/posts/0001/09/thumb_8677_posts_bi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088623" cy="417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937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57926"/>
              </p:ext>
            </p:extLst>
          </p:nvPr>
        </p:nvGraphicFramePr>
        <p:xfrm>
          <a:off x="395536" y="332656"/>
          <a:ext cx="8229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группе отсутствует место, где ребенок может</a:t>
                      </a:r>
                      <a:r>
                        <a:rPr lang="ru-RU" baseline="0" dirty="0"/>
                        <a:t> самостоятельно размещать свои работы по ИЗО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Дополнить зону</a:t>
                      </a:r>
                      <a:r>
                        <a:rPr lang="ru-RU" baseline="0" dirty="0"/>
                        <a:t> для творчества </a:t>
                      </a:r>
                      <a:r>
                        <a:rPr lang="ru-RU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уголком – выставкой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</a:t>
                      </a:r>
                      <a:r>
                        <a:rPr lang="ru-RU" dirty="0" err="1"/>
                        <a:t>Каляки</a:t>
                      </a:r>
                      <a:r>
                        <a:rPr lang="ru-RU" dirty="0"/>
                        <a:t> - </a:t>
                      </a:r>
                      <a:r>
                        <a:rPr lang="ru-RU" dirty="0" err="1"/>
                        <a:t>Маляки</a:t>
                      </a:r>
                      <a:r>
                        <a:rPr lang="ru-RU" dirty="0"/>
                        <a:t>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Насыщенность сред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333595" cy="40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0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29556"/>
              </p:ext>
            </p:extLst>
          </p:nvPr>
        </p:nvGraphicFramePr>
        <p:xfrm>
          <a:off x="457200" y="260648"/>
          <a:ext cx="8229600" cy="190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8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ru-RU" dirty="0"/>
                        <a:t>На прогулочном участке создана зоны для подвижных игр, но отсутствует зона 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Оборудовать на участке переносной модуль для экспериментов, игр с водой в летнее время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 descr="http://www.maam.ru/upload/blogs/8948be679b2a6e4b96cc05f7d6e83b59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024336" cy="414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дети\рппс\WP_20170704_14_09_55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4263"/>
            <a:ext cx="511256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33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yaigruka.ru/wp-content/uploads/2011/12/5-razvivayuschie-igru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84" y="4797152"/>
            <a:ext cx="3034308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mishkiny-igrushki.ru/wp-content/uploads/2013/01/kovrik_22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0"/>
          <a:stretch/>
        </p:blipFill>
        <p:spPr bwMode="auto">
          <a:xfrm>
            <a:off x="5547227" y="2338010"/>
            <a:ext cx="3348422" cy="203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дети\рппс\WP_20171211_09_38_51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320480" cy="262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10414"/>
              </p:ext>
            </p:extLst>
          </p:nvPr>
        </p:nvGraphicFramePr>
        <p:xfrm>
          <a:off x="534194" y="260648"/>
          <a:ext cx="8229600" cy="163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3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ru-RU" dirty="0"/>
                        <a:t>В группе имеется большая не </a:t>
                      </a:r>
                      <a:r>
                        <a:rPr lang="ru-RU" dirty="0" err="1"/>
                        <a:t>зонированая</a:t>
                      </a:r>
                      <a:r>
                        <a:rPr lang="ru-RU" dirty="0"/>
                        <a:t>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Планирую при</a:t>
                      </a:r>
                      <a:r>
                        <a:rPr lang="ru-RU" baseline="0" dirty="0"/>
                        <a:t> поддержке </a:t>
                      </a:r>
                      <a:r>
                        <a:rPr lang="ru-RU" dirty="0"/>
                        <a:t>родителей изготовить развивающий коврик  (времена года, или др.) для игр на полу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888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дети\поделки\WP_20150409_07_10_50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5"/>
          <a:stretch/>
        </p:blipFill>
        <p:spPr bwMode="auto">
          <a:xfrm>
            <a:off x="467544" y="1907574"/>
            <a:ext cx="2952328" cy="473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94241"/>
              </p:ext>
            </p:extLst>
          </p:nvPr>
        </p:nvGraphicFramePr>
        <p:xfrm>
          <a:off x="457200" y="188641"/>
          <a:ext cx="8229600" cy="1592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ru-RU" sz="1400" dirty="0"/>
                        <a:t>Окна в группе расположены так, что невозможен обзор горизонта: одни с видом </a:t>
                      </a:r>
                      <a:r>
                        <a:rPr lang="ru-RU" sz="1400" baseline="0" dirty="0"/>
                        <a:t>на стену сада, другие закрыты деревом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Поднять вопрос на педсовете о необходимости закупки на группы тренажеров</a:t>
                      </a:r>
                      <a:r>
                        <a:rPr lang="ru-RU" sz="1400" baseline="0" dirty="0"/>
                        <a:t> «гимнастика для глаз»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Изготовить самостоятельно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2" name="Picture 4" descr="http://www.stickeri.ru/upload/resize_cache/iblock/6ed/800_800_1f19d0a5d1cd889fdc222aa13dfc65096/uprazhneniya_dlya_gla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8" b="13790"/>
          <a:stretch/>
        </p:blipFill>
        <p:spPr bwMode="auto">
          <a:xfrm>
            <a:off x="6802737" y="4725144"/>
            <a:ext cx="2131237" cy="1468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4030.kz/wp-content/uploads/2017/05/%D0%93%D0%B8%D0%BC%D0%BD%D0%B0%D1%81%D1%82%D0%B8%D0%BA%D0%B0-%D0%B4%D0%BB%D1%8F-%D0%B3%D0%BB%D0%B0%D0%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448188" cy="2437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ttatyana.edumsko.ru/uploads/5000/19222/persona/folders/bqqNNp32Wwo.jpg?1466251611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96" y="4707450"/>
            <a:ext cx="2651012" cy="1874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76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603" y="355359"/>
            <a:ext cx="83413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t>спасибо за внимание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64" y="1548979"/>
            <a:ext cx="6854305" cy="486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12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11231"/>
              </p:ext>
            </p:extLst>
          </p:nvPr>
        </p:nvGraphicFramePr>
        <p:xfrm>
          <a:off x="283604" y="522369"/>
          <a:ext cx="8229600" cy="1444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6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36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ru-RU" dirty="0"/>
                        <a:t>В игровой зоне для мальчиков отсутствует уголок ПДД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Оформить дорожное полотно с помощью </a:t>
                      </a:r>
                      <a:r>
                        <a:rPr lang="ru-RU" dirty="0" err="1"/>
                        <a:t>самоклейки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помощью</a:t>
                      </a:r>
                      <a:r>
                        <a:rPr lang="ru-RU" baseline="0" dirty="0"/>
                        <a:t> родителей изготовить атрибутику (дома, деревья и </a:t>
                      </a:r>
                      <a:r>
                        <a:rPr lang="ru-RU" baseline="0" dirty="0" err="1"/>
                        <a:t>т.д</a:t>
                      </a:r>
                      <a:r>
                        <a:rPr lang="ru-RU" baseline="0" dirty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http://www.maam.ru/upload/blogs/detsad-215228-144535471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9"/>
          <a:stretch/>
        </p:blipFill>
        <p:spPr bwMode="auto">
          <a:xfrm>
            <a:off x="6219493" y="2158861"/>
            <a:ext cx="2636748" cy="212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uploads.likengo.ru/uploads/albums/ff/94/953a87b6a30d929de8e951cee4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30136"/>
          <a:stretch/>
        </p:blipFill>
        <p:spPr bwMode="auto">
          <a:xfrm>
            <a:off x="3347864" y="4365104"/>
            <a:ext cx="5508377" cy="208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дети\рппс\WP_20171211_07_57_23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0" y="2334290"/>
            <a:ext cx="2304256" cy="411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дети\рппс\WP_20171211_07_59_15_Pr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60" y="2158862"/>
            <a:ext cx="2853392" cy="201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51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88446"/>
              </p:ext>
            </p:extLst>
          </p:nvPr>
        </p:nvGraphicFramePr>
        <p:xfrm>
          <a:off x="601216" y="188640"/>
          <a:ext cx="8229600" cy="2128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8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6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Мелкие игрушки</a:t>
                      </a:r>
                      <a:r>
                        <a:rPr lang="ru-RU" baseline="0" dirty="0"/>
                        <a:t> для тематических игр лежат не на виду, в упаковке, не удобно использовать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Приобрести детский комод для мелких игрушек, желательно с</a:t>
                      </a:r>
                      <a:r>
                        <a:rPr lang="ru-RU" baseline="0" dirty="0"/>
                        <a:t> прозрачными ящиками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Сделать надписи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или картинки для удобства использования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(ферма, насекомые, животные Африки и другое)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4" descr="http://www.maam.ru/upload/blogs/detsad-776212-147503944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3" t="30458" r="22209"/>
          <a:stretch/>
        </p:blipFill>
        <p:spPr bwMode="auto">
          <a:xfrm>
            <a:off x="6998677" y="2884759"/>
            <a:ext cx="1664678" cy="333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www.bambiland.ru/wa-data/public/shop/products/60/07/760/images/1896/1896.750x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r="21159"/>
          <a:stretch/>
        </p:blipFill>
        <p:spPr bwMode="auto">
          <a:xfrm>
            <a:off x="4716016" y="2616543"/>
            <a:ext cx="1621473" cy="355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дети\рппс\WP_20171211_08_08_24_P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23700"/>
          <a:stretch/>
        </p:blipFill>
        <p:spPr bwMode="auto">
          <a:xfrm>
            <a:off x="738554" y="2616543"/>
            <a:ext cx="3689430" cy="352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65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54338"/>
              </p:ext>
            </p:extLst>
          </p:nvPr>
        </p:nvGraphicFramePr>
        <p:xfrm>
          <a:off x="539552" y="260648"/>
          <a:ext cx="8229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ru-RU" dirty="0"/>
                        <a:t>Необходимо обогатить игровую зону</a:t>
                      </a:r>
                      <a:r>
                        <a:rPr lang="ru-RU" baseline="0" dirty="0"/>
                        <a:t> для девочек – отсутствует уголок для ряженья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Закупить (изготовить) коробки для хранения вещей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Уголок ряженья</a:t>
                      </a:r>
                      <a:r>
                        <a:rPr lang="ru-RU" baseline="0" dirty="0"/>
                        <a:t> п</a:t>
                      </a:r>
                      <a:r>
                        <a:rPr lang="ru-RU" dirty="0"/>
                        <a:t>ополнить</a:t>
                      </a:r>
                      <a:r>
                        <a:rPr lang="ru-RU" baseline="0" dirty="0"/>
                        <a:t> шляпками, юбками, платочками, галстуками, воротниками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4" descr="http://www.maam.ru/upload/blogs/detsad-63136-144475016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4" t="14337" r="15165"/>
          <a:stretch/>
        </p:blipFill>
        <p:spPr bwMode="auto">
          <a:xfrm>
            <a:off x="5580112" y="2348880"/>
            <a:ext cx="3024299" cy="428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дети\рппс\WP_20171211_08_01_49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4392488" cy="2634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08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79822"/>
              </p:ext>
            </p:extLst>
          </p:nvPr>
        </p:nvGraphicFramePr>
        <p:xfrm>
          <a:off x="539552" y="260648"/>
          <a:ext cx="822960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ru-RU" sz="1400" dirty="0"/>
                        <a:t>Скудность инструментов в уголке экспериментирования, образцы находятся в стеклянной посуде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Пополнить набором инструментов. Создать сухие мини бассейны из фасоли, гречки. Собрать набор предметов для эксперимента (тонет-не тонет)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Заменить стеклянную</a:t>
                      </a:r>
                      <a:r>
                        <a:rPr lang="ru-RU" sz="1400" baseline="0" dirty="0"/>
                        <a:t> тару. </a:t>
                      </a:r>
                      <a:r>
                        <a:rPr lang="ru-RU" sz="1400" dirty="0"/>
                        <a:t>Приобрести столик для опытов, коробки для хранения мелких вещей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82" name="Picture 10" descr="http://opt.bestforme-shop.ru/UserFiles/Image/img9984_39521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33319"/>
            <a:ext cx="1500320" cy="1548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www.maam.ru/upload/blogs/detsad-13930882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204864"/>
            <a:ext cx="3070642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://a2b2.ru/storage/images/person/141176/gallery/10654/81393_stemco__01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5033319"/>
            <a:ext cx="3452589" cy="16332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D:\дети\рппс\WP_20171211_07_55_59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04864"/>
            <a:ext cx="46085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6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82795"/>
              </p:ext>
            </p:extLst>
          </p:nvPr>
        </p:nvGraphicFramePr>
        <p:xfrm>
          <a:off x="539552" y="260648"/>
          <a:ext cx="82296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ru-RU" sz="1400" dirty="0"/>
                        <a:t>Содержимое  математического уголка</a:t>
                      </a:r>
                      <a:r>
                        <a:rPr lang="ru-RU" sz="1400" baseline="0" dirty="0"/>
                        <a:t> не полностью соответствует возрасту детей группы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Изготовить числовой город –  изучение состава</a:t>
                      </a:r>
                      <a:r>
                        <a:rPr lang="ru-RU" sz="1400" baseline="0" dirty="0"/>
                        <a:t> числа для детей старшего возраста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Изготовить игру</a:t>
                      </a:r>
                      <a:r>
                        <a:rPr lang="ru-RU" sz="1400" baseline="0" dirty="0"/>
                        <a:t> – пособие по закреплению знания цвет</a:t>
                      </a:r>
                      <a:r>
                        <a:rPr lang="ru-RU" sz="1400" dirty="0"/>
                        <a:t>а для младшей группы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 descr="http://1.smartmoms.ru/wordpress/wp-content/uploads/detsad-197265-139981825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3" t="4171" r="-2500" b="40351"/>
          <a:stretch/>
        </p:blipFill>
        <p:spPr bwMode="auto">
          <a:xfrm>
            <a:off x="4427984" y="4048364"/>
            <a:ext cx="3160623" cy="2548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www.maam.ru/upload/blogs/detsad-250954-141296199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r="18904" b="64655"/>
          <a:stretch/>
        </p:blipFill>
        <p:spPr bwMode="auto">
          <a:xfrm>
            <a:off x="4139952" y="1988841"/>
            <a:ext cx="4320480" cy="1825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:\дети\рппс\WP_20171211_08_03_30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24336" cy="472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56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98483"/>
              </p:ext>
            </p:extLst>
          </p:nvPr>
        </p:nvGraphicFramePr>
        <p:xfrm>
          <a:off x="539552" y="260648"/>
          <a:ext cx="8229600" cy="2039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Мало предметов – стимулов для  самостоятельной организации тематических игр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Сшить чехол на стулья для тематической игры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«Автобус»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Сшить</a:t>
                      </a:r>
                      <a:r>
                        <a:rPr lang="ru-RU" baseline="0" dirty="0"/>
                        <a:t> чехлы</a:t>
                      </a:r>
                      <a:r>
                        <a:rPr lang="ru-RU" dirty="0"/>
                        <a:t> на стулья для тематических игр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«Спецтехника спешит на помощь»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6" descr="http://www.maam.ru/upload/blogs/detsad-362776-144489740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t="23944" r="14859"/>
          <a:stretch/>
        </p:blipFill>
        <p:spPr bwMode="auto">
          <a:xfrm>
            <a:off x="5868144" y="3429000"/>
            <a:ext cx="2736304" cy="2378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6" name="Picture 2" descr="http://www.maam.ru/upload/blogs/baf842fba42a552296a3142a4ce25966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27325"/>
            <a:ext cx="1806915" cy="24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maam.ru/upload/blogs/e0aa9ccb3ce489ac765883e7671ed6b8.jp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r="20120" b="25914"/>
          <a:stretch/>
        </p:blipFill>
        <p:spPr bwMode="auto">
          <a:xfrm>
            <a:off x="2627783" y="3212976"/>
            <a:ext cx="2945795" cy="2378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dekor-life.ru/wp-content/uploads/2016/10/detskiy-chehol_i_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r="28811"/>
          <a:stretch/>
        </p:blipFill>
        <p:spPr bwMode="auto">
          <a:xfrm>
            <a:off x="251520" y="2507233"/>
            <a:ext cx="1968153" cy="3213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974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640930"/>
              </p:ext>
            </p:extLst>
          </p:nvPr>
        </p:nvGraphicFramePr>
        <p:xfrm>
          <a:off x="539552" y="260648"/>
          <a:ext cx="8229600" cy="1490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</a:t>
                      </a:r>
                      <a:r>
                        <a:rPr lang="ru-RU" baseline="0" dirty="0"/>
                        <a:t> зоне для самостоятельного конструирования отсутствует литература, схемы, образцы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Обогатить уголок  картотекой схем для конструирования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Создать зону для конструирования </a:t>
                      </a:r>
                    </a:p>
                    <a:p>
                      <a:pPr algn="ctr"/>
                      <a:r>
                        <a:rPr lang="ru-RU" dirty="0"/>
                        <a:t>«</a:t>
                      </a:r>
                      <a:r>
                        <a:rPr lang="ru-RU" dirty="0" err="1"/>
                        <a:t>Лего</a:t>
                      </a:r>
                      <a:r>
                        <a:rPr lang="ru-RU" dirty="0"/>
                        <a:t> страна»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4" name="Picture 4" descr="http://www.maam.ru/upload/blogs/detsad-4934-1454251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782932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idven.ru/sites/default/files/pages/legodeti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744416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дети\рппс\WP_20171211_08_00_58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227984" cy="275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10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921876"/>
              </p:ext>
            </p:extLst>
          </p:nvPr>
        </p:nvGraphicFramePr>
        <p:xfrm>
          <a:off x="539552" y="260648"/>
          <a:ext cx="82296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Мебель в помещении статична,</a:t>
                      </a:r>
                      <a:r>
                        <a:rPr lang="ru-RU" sz="1400" baseline="0" dirty="0"/>
                        <a:t> у детей нет возможности самостоятельно </a:t>
                      </a:r>
                      <a:r>
                        <a:rPr lang="ru-RU" sz="1400" baseline="0" dirty="0" err="1"/>
                        <a:t>зонировать</a:t>
                      </a:r>
                      <a:r>
                        <a:rPr lang="ru-RU" sz="1400" baseline="0" dirty="0"/>
                        <a:t> помещение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Дополнить РППС многофункциональной</a:t>
                      </a:r>
                      <a:r>
                        <a:rPr lang="ru-RU" sz="1400" baseline="0" dirty="0"/>
                        <a:t> ширмой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/>
                        <a:t>(</a:t>
                      </a:r>
                      <a:r>
                        <a:rPr lang="ru-RU" sz="1400" dirty="0"/>
                        <a:t>Изготовить из картона)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Силами родителей изготовить</a:t>
                      </a:r>
                      <a:r>
                        <a:rPr lang="ru-RU" sz="1400" baseline="0" dirty="0"/>
                        <a:t> т</a:t>
                      </a:r>
                      <a:r>
                        <a:rPr lang="ru-RU" sz="1400" dirty="0"/>
                        <a:t>ематические ширмы</a:t>
                      </a:r>
                    </a:p>
                    <a:p>
                      <a:pPr algn="ctr"/>
                      <a:r>
                        <a:rPr lang="ru-RU" sz="1400" dirty="0"/>
                        <a:t> (город, лес, театр)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8" descr="http://dizain.guru/wp-content/uploads/2016/09/detskie-shirmy-mogut-odnovremenno-byt-i-igrovym-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33084"/>
            <a:ext cx="2437497" cy="2152000"/>
          </a:xfrm>
          <a:prstGeom prst="rect">
            <a:avLst/>
          </a:prstGeom>
          <a:noFill/>
        </p:spPr>
      </p:pic>
      <p:pic>
        <p:nvPicPr>
          <p:cNvPr id="4" name="Picture 6" descr="https://userscontent2.emaze.com/images/170c5c8b-bff8-4311-a964-96bab4146e25/d95510e5d6f067b24b651636f5ade0d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1" y="2276872"/>
            <a:ext cx="468347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maam.ru/upload/blogs/detsad-391207-14899355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736304" cy="1945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680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782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Times New Roman</vt:lpstr>
      <vt:lpstr>Тема Office</vt:lpstr>
      <vt:lpstr>Рекомендации по внесению изменений в РППС …..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внесению изменений в РППС …..</dc:title>
  <dc:creator>student</dc:creator>
  <cp:lastModifiedBy>№97 Сад</cp:lastModifiedBy>
  <cp:revision>50</cp:revision>
  <dcterms:created xsi:type="dcterms:W3CDTF">2017-03-13T14:50:55Z</dcterms:created>
  <dcterms:modified xsi:type="dcterms:W3CDTF">2024-11-14T10:52:30Z</dcterms:modified>
</cp:coreProperties>
</file>