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709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9B09-8CC5-464A-86E3-B4589A5309A3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8939-2EB9-45B2-BD84-C79AB236B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wind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9B09-8CC5-464A-86E3-B4589A5309A3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8939-2EB9-45B2-BD84-C79AB236B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wind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9B09-8CC5-464A-86E3-B4589A5309A3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8939-2EB9-45B2-BD84-C79AB236B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wind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9B09-8CC5-464A-86E3-B4589A5309A3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8939-2EB9-45B2-BD84-C79AB236B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wind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9B09-8CC5-464A-86E3-B4589A5309A3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8939-2EB9-45B2-BD84-C79AB236B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wind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9B09-8CC5-464A-86E3-B4589A5309A3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8939-2EB9-45B2-BD84-C79AB236B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wind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9B09-8CC5-464A-86E3-B4589A5309A3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8939-2EB9-45B2-BD84-C79AB236B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wind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9B09-8CC5-464A-86E3-B4589A5309A3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8939-2EB9-45B2-BD84-C79AB236B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wind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9B09-8CC5-464A-86E3-B4589A5309A3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8939-2EB9-45B2-BD84-C79AB236B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wind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9B09-8CC5-464A-86E3-B4589A5309A3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8939-2EB9-45B2-BD84-C79AB236B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wind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9B09-8CC5-464A-86E3-B4589A5309A3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8939-2EB9-45B2-BD84-C79AB236B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wind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99B09-8CC5-464A-86E3-B4589A5309A3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8939-2EB9-45B2-BD84-C79AB236B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  <p:sndAc>
      <p:stSnd>
        <p:snd r:embed="rId13" name="wind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МОРОЗ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  <a:latin typeface="Franklin Gothic Heavy" pitchFamily="34" charset="0"/>
              </a:rPr>
              <a:t>Кто нанес орнамент сложный</a:t>
            </a:r>
            <a:br>
              <a:rPr lang="ru-RU" dirty="0">
                <a:solidFill>
                  <a:srgbClr val="7030A0"/>
                </a:solidFill>
                <a:latin typeface="Franklin Gothic Heavy" pitchFamily="34" charset="0"/>
              </a:rPr>
            </a:br>
            <a:r>
              <a:rPr lang="ru-RU" dirty="0">
                <a:solidFill>
                  <a:srgbClr val="7030A0"/>
                </a:solidFill>
                <a:latin typeface="Franklin Gothic Heavy" pitchFamily="34" charset="0"/>
              </a:rPr>
              <a:t>На окно моей квартиры?</a:t>
            </a:r>
            <a:br>
              <a:rPr lang="ru-RU" dirty="0">
                <a:solidFill>
                  <a:srgbClr val="7030A0"/>
                </a:solidFill>
                <a:latin typeface="Franklin Gothic Heavy" pitchFamily="34" charset="0"/>
              </a:rPr>
            </a:br>
            <a:r>
              <a:rPr lang="ru-RU" dirty="0">
                <a:solidFill>
                  <a:srgbClr val="7030A0"/>
                </a:solidFill>
                <a:latin typeface="Franklin Gothic Heavy" pitchFamily="34" charset="0"/>
              </a:rPr>
              <a:t>Это все один художник,</a:t>
            </a:r>
            <a:br>
              <a:rPr lang="ru-RU" dirty="0">
                <a:solidFill>
                  <a:srgbClr val="7030A0"/>
                </a:solidFill>
                <a:latin typeface="Franklin Gothic Heavy" pitchFamily="34" charset="0"/>
              </a:rPr>
            </a:br>
            <a:r>
              <a:rPr lang="ru-RU" dirty="0">
                <a:solidFill>
                  <a:srgbClr val="7030A0"/>
                </a:solidFill>
                <a:latin typeface="Franklin Gothic Heavy" pitchFamily="34" charset="0"/>
              </a:rPr>
              <a:t>Это все его картины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S73023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071789" y="785789"/>
            <a:ext cx="5965045" cy="6179377"/>
          </a:xfrm>
          <a:prstGeom prst="rect">
            <a:avLst/>
          </a:prstGeom>
        </p:spPr>
      </p:pic>
      <p:pic>
        <p:nvPicPr>
          <p:cNvPr id="6" name="Рисунок 5" descr="S73023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0"/>
            <a:ext cx="500066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4038600" cy="562612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Февральская лазурь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ru-RU" dirty="0"/>
            </a:br>
            <a:r>
              <a:rPr lang="ru-RU" dirty="0">
                <a:solidFill>
                  <a:srgbClr val="002060"/>
                </a:solidFill>
              </a:rPr>
              <a:t>Разукрасилась зима...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На деревьях бахрома -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Из прозрачных льдинок,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Звездочек-снежинок.</a:t>
            </a:r>
            <a:br>
              <a:rPr lang="ru-RU" dirty="0">
                <a:solidFill>
                  <a:srgbClr val="002060"/>
                </a:solidFill>
              </a:rPr>
            </a:b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Все в алмазах, жемчугах,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В разноцветных огоньках,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Льют вокруг сиянье,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Шепчут заклинанье:</a:t>
            </a:r>
            <a:br>
              <a:rPr lang="ru-RU" dirty="0">
                <a:solidFill>
                  <a:srgbClr val="002060"/>
                </a:solidFill>
              </a:rPr>
            </a:b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"Лягте, мягкие снега,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На леса и на луга,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Тропы застелите,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Ветви опушите!"</a:t>
            </a:r>
          </a:p>
          <a:p>
            <a:endParaRPr lang="ru-RU" dirty="0"/>
          </a:p>
        </p:txBody>
      </p:sp>
      <p:pic>
        <p:nvPicPr>
          <p:cNvPr id="1026" name="Picture 2" descr="C:\Documents and Settings\Admin\Рабочий стол\зимка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7166"/>
            <a:ext cx="4038600" cy="57864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slow">
    <p:wheel spokes="8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Художники   о зиме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800" dirty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b="1" i="1" dirty="0">
                <a:solidFill>
                  <a:srgbClr val="002060"/>
                </a:solidFill>
              </a:rPr>
              <a:t>В.М.Васнецов   «Снегурочка»</a:t>
            </a:r>
          </a:p>
        </p:txBody>
      </p:sp>
      <p:pic>
        <p:nvPicPr>
          <p:cNvPr id="2050" name="Picture 2" descr="C:\Documents and Settings\Admin\Рабочий стол\снегур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1" y="214290"/>
            <a:ext cx="4786346" cy="63579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8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71726" cy="11430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И.И.Шишкин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 «Зима в лесу»</a:t>
            </a:r>
          </a:p>
        </p:txBody>
      </p:sp>
      <p:pic>
        <p:nvPicPr>
          <p:cNvPr id="3074" name="Picture 2" descr="C:\Documents and Settings\Admin\Рабочий стол\шишкин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634" y="1600200"/>
            <a:ext cx="3439732" cy="452596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3075" name="Picture 3" descr="C:\Documents and Settings\Admin\Рабочий стол\иней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428868"/>
            <a:ext cx="4038600" cy="30854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572132" y="1000108"/>
            <a:ext cx="235745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А.К.Саврасов  «Зимний </a:t>
            </a:r>
            <a:r>
              <a:rPr lang="ru-RU" sz="20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пейзаж.Иней</a:t>
            </a:r>
            <a:r>
              <a:rPr lang="ru-RU" sz="2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wind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И.Э. Грабарь « Февральская лазурь»</a:t>
            </a:r>
          </a:p>
        </p:txBody>
      </p:sp>
      <p:pic>
        <p:nvPicPr>
          <p:cNvPr id="4098" name="Picture 2" descr="C:\Documents and Settings\Admin\Рабочий стол\грабарь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57166"/>
            <a:ext cx="5072098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wind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15581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УЗОРЫ НА НАШИХ ОКНАХ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571744"/>
            <a:ext cx="3008313" cy="35544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3959_ny_16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00562" y="357166"/>
            <a:ext cx="4186238" cy="5786478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3" name="Picture 3" descr="C:\Documents and Settings\Admin\Рабочий стол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357298"/>
            <a:ext cx="4143372" cy="506256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</p:spTree>
  </p:cSld>
  <p:clrMapOvr>
    <a:masterClrMapping/>
  </p:clrMapOvr>
  <p:transition spd="slow">
    <p:wheel spokes="8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e50f91573dc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34" y="357166"/>
            <a:ext cx="6681806" cy="5572164"/>
          </a:xfrm>
          <a:ln w="57150">
            <a:solidFill>
              <a:srgbClr val="002060"/>
            </a:solidFill>
          </a:ln>
        </p:spPr>
      </p:pic>
      <p:pic>
        <p:nvPicPr>
          <p:cNvPr id="7" name="Рисунок 6" descr="0_24967_84e00e1d_-1-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428604"/>
            <a:ext cx="6715172" cy="583409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419 L 0.03646 0.12454 L 0.10851 0.12454 L 0.07257 0.20856 L 0.10851 0.2912 L 0.03646 0.2912 L 0.00052 0.37523 L -0.03541 0.2912 L -0.10746 0.2912 L -0.07152 0.20856 L -0.10746 0.12454 L -0.03541 0.12454 L 0.00052 0.0419 Z " pathEditMode="relative" rAng="0" ptsTypes="FFFFFFFF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4" descr="0_56a89_ba027430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57166"/>
            <a:ext cx="6686568" cy="6143644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9" name="Содержимое 3" descr="4af7bea4ec1f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2333220" y="261526"/>
            <a:ext cx="6357984" cy="6406387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"/>
            <a:ext cx="7772400" cy="135729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НАШИ   РАБОТЫ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S73023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1142984"/>
            <a:ext cx="5125330" cy="5715016"/>
          </a:xfrm>
          <a:prstGeom prst="rect">
            <a:avLst/>
          </a:prstGeom>
        </p:spPr>
      </p:pic>
      <p:pic>
        <p:nvPicPr>
          <p:cNvPr id="6" name="Рисунок 5" descr="S73023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500042"/>
            <a:ext cx="4572000" cy="592935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137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Franklin Gothic Heavy</vt:lpstr>
      <vt:lpstr>Тема Office</vt:lpstr>
      <vt:lpstr>МОРОЗ</vt:lpstr>
      <vt:lpstr>Презентация PowerPoint</vt:lpstr>
      <vt:lpstr>Художники   о зиме</vt:lpstr>
      <vt:lpstr>И.И.Шишкин   «Зима в лесу»</vt:lpstr>
      <vt:lpstr>Презентация PowerPoint</vt:lpstr>
      <vt:lpstr>УЗОРЫ НА НАШИХ ОКНАХ</vt:lpstr>
      <vt:lpstr>Презентация PowerPoint</vt:lpstr>
      <vt:lpstr>Презентация PowerPoint</vt:lpstr>
      <vt:lpstr>НАШИ   РАБОТЫ</vt:lpstr>
      <vt:lpstr>Презентация PowerPoint</vt:lpstr>
    </vt:vector>
  </TitlesOfParts>
  <Company>Windows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Морозные узоры на окне</dc:title>
  <dc:creator>Professional XP</dc:creator>
  <cp:lastModifiedBy>Любовь Горохова</cp:lastModifiedBy>
  <cp:revision>20</cp:revision>
  <dcterms:created xsi:type="dcterms:W3CDTF">2011-01-09T19:49:11Z</dcterms:created>
  <dcterms:modified xsi:type="dcterms:W3CDTF">2025-01-27T16:42:01Z</dcterms:modified>
</cp:coreProperties>
</file>