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644" y="1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8FCAB-546B-4A3A-A431-4B6AF35D1694}" type="datetimeFigureOut">
              <a:rPr lang="ru-RU" smtClean="0"/>
              <a:t>09.09.2024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AEC9C-4ED6-485B-A653-46DC079F5A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3053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8FCAB-546B-4A3A-A431-4B6AF35D1694}" type="datetimeFigureOut">
              <a:rPr lang="ru-RU" smtClean="0"/>
              <a:t>09.09.2024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AEC9C-4ED6-485B-A653-46DC079F5A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3540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8FCAB-546B-4A3A-A431-4B6AF35D1694}" type="datetimeFigureOut">
              <a:rPr lang="ru-RU" smtClean="0"/>
              <a:t>09.09.2024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AEC9C-4ED6-485B-A653-46DC079F5A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1492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8FCAB-546B-4A3A-A431-4B6AF35D1694}" type="datetimeFigureOut">
              <a:rPr lang="ru-RU" smtClean="0"/>
              <a:t>09.09.2024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AEC9C-4ED6-485B-A653-46DC079F5A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8453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8FCAB-546B-4A3A-A431-4B6AF35D1694}" type="datetimeFigureOut">
              <a:rPr lang="ru-RU" smtClean="0"/>
              <a:t>09.09.2024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AEC9C-4ED6-485B-A653-46DC079F5A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1986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8FCAB-546B-4A3A-A431-4B6AF35D1694}" type="datetimeFigureOut">
              <a:rPr lang="ru-RU" smtClean="0"/>
              <a:t>09.09.2024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AEC9C-4ED6-485B-A653-46DC079F5A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281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8FCAB-546B-4A3A-A431-4B6AF35D1694}" type="datetimeFigureOut">
              <a:rPr lang="ru-RU" smtClean="0"/>
              <a:t>09.09.2024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AEC9C-4ED6-485B-A653-46DC079F5A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7554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8FCAB-546B-4A3A-A431-4B6AF35D1694}" type="datetimeFigureOut">
              <a:rPr lang="ru-RU" smtClean="0"/>
              <a:t>09.09.2024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AEC9C-4ED6-485B-A653-46DC079F5A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9399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8FCAB-546B-4A3A-A431-4B6AF35D1694}" type="datetimeFigureOut">
              <a:rPr lang="ru-RU" smtClean="0"/>
              <a:t>09.09.2024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AEC9C-4ED6-485B-A653-46DC079F5A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4364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8FCAB-546B-4A3A-A431-4B6AF35D1694}" type="datetimeFigureOut">
              <a:rPr lang="ru-RU" smtClean="0"/>
              <a:t>09.09.2024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AEC9C-4ED6-485B-A653-46DC079F5A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3309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8FCAB-546B-4A3A-A431-4B6AF35D1694}" type="datetimeFigureOut">
              <a:rPr lang="ru-RU" smtClean="0"/>
              <a:t>09.09.2024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AEC9C-4ED6-485B-A653-46DC079F5A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1681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C8FCAB-546B-4A3A-A431-4B6AF35D1694}" type="datetimeFigureOut">
              <a:rPr lang="ru-RU" smtClean="0"/>
              <a:t>09.09.2024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9AEC9C-4ED6-485B-A653-46DC079F5A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5973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-743902"/>
            <a:ext cx="10515600" cy="2852737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Заводы Ярославля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                                                                      </a:t>
            </a:r>
            <a:r>
              <a:rPr lang="ru-RU" dirty="0" smtClean="0">
                <a:solidFill>
                  <a:schemeClr val="tx1"/>
                </a:solidFill>
              </a:rPr>
              <a:t>Подготовила презентацию Добрилко М.В.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1812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900igr.net/up/datas/246833/0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175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34756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/>
              <a:t>ПАО «Славнефть - ЯНОС» является одним из крупнейших предприятий России по производству продуктов нефтепереработки. Ассортимент продукции завода включает автомобильные бензины и дизельное топливо стандарта Евро-5, авиационный керосин и топливо для реактивных двигателей, широкий спектр масел, битумы, </a:t>
            </a:r>
            <a:r>
              <a:rPr lang="ru-RU" sz="2400" dirty="0" err="1"/>
              <a:t>парафино</a:t>
            </a:r>
            <a:r>
              <a:rPr lang="ru-RU" sz="2400" dirty="0"/>
              <a:t>-восковую продукцию, ароматические углеводороды, сжиженные газы и топочный мазут.</a:t>
            </a:r>
          </a:p>
        </p:txBody>
      </p:sp>
      <p:pic>
        <p:nvPicPr>
          <p:cNvPr id="2050" name="Picture 2" descr="https://tekkos.ru/netcat_files/186/147/Stroitel_stvo_dvuh_ustanovok_Slavneft__Yano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" y="2117248"/>
            <a:ext cx="11536680" cy="4512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58442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sz="2700" dirty="0" smtClean="0"/>
              <a:t>АО </a:t>
            </a:r>
            <a:r>
              <a:rPr lang="ru-RU" sz="2700" dirty="0"/>
              <a:t>«Ярославский шинный завод» — крупнейший производитель шин центрального региона России, входит в состав холдинга АО «</a:t>
            </a:r>
            <a:r>
              <a:rPr lang="ru-RU" sz="2700" dirty="0" err="1"/>
              <a:t>Кордиант</a:t>
            </a:r>
            <a:r>
              <a:rPr lang="ru-RU" sz="2700" dirty="0"/>
              <a:t>». Шины </a:t>
            </a:r>
            <a:r>
              <a:rPr lang="ru-RU" sz="2700" dirty="0" err="1"/>
              <a:t>Cordiant</a:t>
            </a:r>
            <a:r>
              <a:rPr lang="ru-RU" sz="2700" dirty="0"/>
              <a:t> не только являются одним из самых покупаемых брендов в России, но и экспортируются более </a:t>
            </a:r>
            <a:r>
              <a:rPr lang="ru-RU" sz="2700" dirty="0" smtClean="0"/>
              <a:t>чем </a:t>
            </a:r>
            <a:r>
              <a:rPr lang="ru-RU" sz="2700" dirty="0"/>
              <a:t>в 30 стран </a:t>
            </a:r>
            <a:r>
              <a:rPr lang="ru-RU" sz="2700" dirty="0" smtClean="0"/>
              <a:t>мира.</a:t>
            </a:r>
            <a:endParaRPr lang="ru-RU" sz="2700" dirty="0"/>
          </a:p>
        </p:txBody>
      </p:sp>
      <p:pic>
        <p:nvPicPr>
          <p:cNvPr id="3074" name="Picture 2" descr="https://fb.ru/misc/i/gallery/30534/245876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" y="1825624"/>
            <a:ext cx="10637520" cy="503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88625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  </a:t>
            </a:r>
            <a:r>
              <a:rPr lang="ru-RU" sz="2700" dirty="0" smtClean="0"/>
              <a:t>ЯМЗ - это </a:t>
            </a:r>
            <a:r>
              <a:rPr lang="ru-RU" sz="2700" dirty="0"/>
              <a:t>ведущее предприятие российского двигателестроения, которое специализируется на производстве дизельных двигателей многоцелевого назначения, сцеплений, коробок передач, запасных частей к </a:t>
            </a:r>
            <a:r>
              <a:rPr lang="ru-RU" sz="2700" dirty="0" smtClean="0"/>
              <a:t>ним</a:t>
            </a:r>
            <a:r>
              <a:rPr lang="ru-RU" sz="2700" dirty="0"/>
              <a:t>.</a:t>
            </a:r>
          </a:p>
        </p:txBody>
      </p:sp>
      <p:pic>
        <p:nvPicPr>
          <p:cNvPr id="4098" name="Picture 2" descr="https://yarreg.ru/gallery/news/2012/05/59255/motornyj_zavod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640" y="1825624"/>
            <a:ext cx="9037320" cy="503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16460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dirty="0" smtClean="0"/>
              <a:t>                                                                                                                                                                                                                                                АО </a:t>
            </a:r>
            <a:r>
              <a:rPr lang="ru-RU" sz="2700" dirty="0"/>
              <a:t>"Ярославский завод дизельной аппаратуры» - машиностроительное предприятие специализируется на производстве топливоподающей аппаратуры для автомобильных и тракторных дизельных двигателей. Завод обеспечивает продукцией практически всех производителей дизельных двигателей в России и СНГ.</a:t>
            </a:r>
            <a:br>
              <a:rPr lang="ru-RU" sz="2700" dirty="0"/>
            </a:br>
            <a:r>
              <a:rPr lang="ru-RU" sz="2700" dirty="0" smtClean="0"/>
              <a:t/>
            </a:r>
            <a:br>
              <a:rPr lang="ru-RU" sz="2700" dirty="0" smtClean="0"/>
            </a:br>
            <a:endParaRPr lang="ru-RU" sz="2700" dirty="0"/>
          </a:p>
        </p:txBody>
      </p:sp>
      <p:pic>
        <p:nvPicPr>
          <p:cNvPr id="5122" name="Picture 2" descr="http://www.yamzopt.ru/news/2016/gaz_group-2016-03-30_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59" y="3047999"/>
            <a:ext cx="5029795" cy="3337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www.ymzmotor.ru/images/leading_enterprise_gallery/leading_enterprise_gallery_2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5463" y="3078480"/>
            <a:ext cx="4963537" cy="3306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95656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                                                                                                                                                            АО </a:t>
            </a:r>
            <a:r>
              <a:rPr lang="ru-RU" sz="2400" dirty="0"/>
              <a:t>Объединение «Ярославские краски» – крупный национальный оператор, работающий на рынке лакокрасочных материалов декоративного назначения России и стран СНГ. Компания разрабатывает и предлагает потребителям современные и качественные лакокрасочные материалы, отвечающие всем технологическим и экологическим требованиям, а также запросам потребителей с самыми разными уровнями пожеланий к качеству лакокрасочных материалов.</a:t>
            </a:r>
          </a:p>
        </p:txBody>
      </p:sp>
      <p:pic>
        <p:nvPicPr>
          <p:cNvPr id="6146" name="Picture 2" descr="http://i.mycdn.me/i?r=AzEPZsRbOZEKgBhR0XGMT1RkqpAkwoFkjZYkYzmwSZ7kIqaKTM5SRkZCeTgDn6uOyic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559" y="2941955"/>
            <a:ext cx="4281682" cy="3646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Производство красок в Ярославской области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520" y="2941955"/>
            <a:ext cx="4282441" cy="3646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9218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637155"/>
          </a:xfrm>
        </p:spPr>
        <p:txBody>
          <a:bodyPr>
            <a:normAutofit/>
          </a:bodyPr>
          <a:lstStyle/>
          <a:p>
            <a:r>
              <a:rPr lang="ru-RU" sz="2400" dirty="0"/>
              <a:t>В основном промышленность города представлена </a:t>
            </a:r>
            <a:r>
              <a:rPr lang="ru-RU" sz="2400" dirty="0" smtClean="0"/>
              <a:t>предприятиями машиностроительной</a:t>
            </a:r>
            <a:r>
              <a:rPr lang="ru-RU" sz="2700" dirty="0" smtClean="0"/>
              <a:t> </a:t>
            </a:r>
            <a:r>
              <a:rPr lang="ru-RU" sz="2400" dirty="0"/>
              <a:t>отрасли, нефтепереработки и металлургии.</a:t>
            </a:r>
            <a:r>
              <a:rPr lang="ru-RU" sz="2700" dirty="0"/>
              <a:t> </a:t>
            </a:r>
            <a:r>
              <a:rPr lang="ru-RU" sz="2400" dirty="0"/>
              <a:t>На территории города расположено также предприятие по ремонту речных и морских судов — Ярославский судоремонтный </a:t>
            </a:r>
            <a:r>
              <a:rPr lang="ru-RU" sz="2400" dirty="0" smtClean="0"/>
              <a:t>завод,  фармацевтическое предприятие, радиозавод и т.д.</a:t>
            </a:r>
            <a:endParaRPr lang="ru-RU" sz="2400" dirty="0"/>
          </a:p>
        </p:txBody>
      </p:sp>
      <p:pic>
        <p:nvPicPr>
          <p:cNvPr id="7170" name="Picture 2" descr="https://www.city-news.ru/upload/resize_cache/iblock/3e3/700_1000_1/img_216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216" y="3200400"/>
            <a:ext cx="4260928" cy="2976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city-yaroslavl.ru/upload/resize_cache/iblock/60f/780_520_1/7vYFngOwhT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5415" y="3400589"/>
            <a:ext cx="4172585" cy="2776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487939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243</Words>
  <Application>Microsoft Office PowerPoint</Application>
  <PresentationFormat>Широкоэкранный</PresentationFormat>
  <Paragraphs>8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Тема Office</vt:lpstr>
      <vt:lpstr>               Заводы Ярославля</vt:lpstr>
      <vt:lpstr>Презентация PowerPoint</vt:lpstr>
      <vt:lpstr>ПАО «Славнефть - ЯНОС» является одним из крупнейших предприятий России по производству продуктов нефтепереработки. Ассортимент продукции завода включает автомобильные бензины и дизельное топливо стандарта Евро-5, авиационный керосин и топливо для реактивных двигателей, широкий спектр масел, битумы, парафино-восковую продукцию, ароматические углеводороды, сжиженные газы и топочный мазут.</vt:lpstr>
      <vt:lpstr> АО «Ярославский шинный завод» — крупнейший производитель шин центрального региона России, входит в состав холдинга АО «Кордиант». Шины Cordiant не только являются одним из самых покупаемых брендов в России, но и экспортируются более чем в 30 стран мира.</vt:lpstr>
      <vt:lpstr>     ЯМЗ - это ведущее предприятие российского двигателестроения, которое специализируется на производстве дизельных двигателей многоцелевого назначения, сцеплений, коробок передач, запасных частей к ним.</vt:lpstr>
      <vt:lpstr>                                                                                                                                                                                                                                                АО "Ярославский завод дизельной аппаратуры» - машиностроительное предприятие специализируется на производстве топливоподающей аппаратуры для автомобильных и тракторных дизельных двигателей. Завод обеспечивает продукцией практически всех производителей дизельных двигателей в России и СНГ.  </vt:lpstr>
      <vt:lpstr>                                                                                                                                                            АО Объединение «Ярославские краски» – крупный национальный оператор, работающий на рынке лакокрасочных материалов декоративного назначения России и стран СНГ. Компания разрабатывает и предлагает потребителям современные и качественные лакокрасочные материалы, отвечающие всем технологическим и экологическим требованиям, а также запросам потребителей с самыми разными уровнями пожеланий к качеству лакокрасочных материалов.</vt:lpstr>
      <vt:lpstr>В основном промышленность города представлена предприятиями машиностроительной отрасли, нефтепереработки и металлургии. На территории города расположено также предприятие по ремонту речных и морских судов — Ярославский судоремонтный завод,  фармацевтическое предприятие, радиозавод и т.д.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Windows User</dc:creator>
  <cp:lastModifiedBy>1</cp:lastModifiedBy>
  <cp:revision>9</cp:revision>
  <dcterms:created xsi:type="dcterms:W3CDTF">2020-11-29T20:22:20Z</dcterms:created>
  <dcterms:modified xsi:type="dcterms:W3CDTF">2024-09-08T21:17:34Z</dcterms:modified>
</cp:coreProperties>
</file>