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33"/>
  </p:notesMasterIdLst>
  <p:sldIdLst>
    <p:sldId id="256" r:id="rId2"/>
    <p:sldId id="292" r:id="rId3"/>
    <p:sldId id="257" r:id="rId4"/>
    <p:sldId id="258" r:id="rId5"/>
    <p:sldId id="294" r:id="rId6"/>
    <p:sldId id="296" r:id="rId7"/>
    <p:sldId id="297" r:id="rId8"/>
    <p:sldId id="298" r:id="rId9"/>
    <p:sldId id="299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1" r:id="rId19"/>
    <p:sldId id="287" r:id="rId20"/>
    <p:sldId id="290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15" autoAdjust="0"/>
  </p:normalViewPr>
  <p:slideViewPr>
    <p:cSldViewPr>
      <p:cViewPr varScale="1">
        <p:scale>
          <a:sx n="48" d="100"/>
          <a:sy n="48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D11A2-CC9E-47F4-BA83-703C4D7345AB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6F99-F5FC-4219-AED7-47F3B8892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6F99-F5FC-4219-AED7-47F3B88923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9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F6F99-F5FC-4219-AED7-47F3B88923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2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9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2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1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9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4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5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0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6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52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6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8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5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0AEB-D096-497A-AFCC-F083E267BAE0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FA39-4C62-4ECE-83FC-6E36BF1B5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15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93532708-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3189" y="-705957"/>
            <a:ext cx="5677624" cy="80648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75656" y="1196975"/>
            <a:ext cx="5904656" cy="316865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663300"/>
                </a:solidFill>
                <a:latin typeface="Monotype Corsiva" pitchFamily="66" charset="0"/>
              </a:rPr>
              <a:t>История  </a:t>
            </a:r>
            <a:r>
              <a:rPr lang="ru-RU" sz="6000" dirty="0" smtClean="0">
                <a:solidFill>
                  <a:srgbClr val="663300"/>
                </a:solidFill>
                <a:latin typeface="Monotype Corsiva" pitchFamily="66" charset="0"/>
              </a:rPr>
              <a:t>    </a:t>
            </a:r>
            <a:r>
              <a:rPr lang="ru-RU" sz="4800" dirty="0" smtClean="0">
                <a:solidFill>
                  <a:srgbClr val="663300"/>
                </a:solidFill>
                <a:latin typeface="Monotype Corsiva" pitchFamily="66" charset="0"/>
              </a:rPr>
              <a:t>возникновения         бумаги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428625"/>
            <a:ext cx="8286750" cy="592931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Секрет изготовления бумаги китайцы хранили в тайне многие столетия.  Через 800 лет бумагу научились делать по всему миру. 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86808" cy="1596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latin typeface="+mn-lt"/>
              </a:rPr>
              <a:t>Производят бумагу на целлюлозно-бумажных заводах</a:t>
            </a:r>
            <a:endParaRPr lang="ru-RU" b="0" dirty="0">
              <a:latin typeface="+mn-lt"/>
            </a:endParaRPr>
          </a:p>
        </p:txBody>
      </p:sp>
      <p:pic>
        <p:nvPicPr>
          <p:cNvPr id="5" name="Picture 16" descr="http://mtdata.ru/u29/photo395F/20795614915-0/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5800" y="2603249"/>
            <a:ext cx="3829050" cy="267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Новолялинский целлюлозно-бумажный завод (НЦБЗ), бумажный це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0738" y="2504818"/>
            <a:ext cx="3819525" cy="286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0" y="493288"/>
            <a:ext cx="4320480" cy="5572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Для производства бумаги сначала надо заготовить древесину, спилить множество деревьев.</a:t>
            </a:r>
            <a:endParaRPr lang="ru-RU" sz="4000" dirty="0"/>
          </a:p>
        </p:txBody>
      </p:sp>
      <p:pic>
        <p:nvPicPr>
          <p:cNvPr id="16" name="Picture 11" descr="http://kosoblduma.ru/image/752/2413/1/imag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268760"/>
            <a:ext cx="4413918" cy="402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latin typeface="+mn-lt"/>
              </a:rPr>
              <a:t>БРЕВНА</a:t>
            </a:r>
            <a:r>
              <a:rPr lang="ru-RU" sz="4000" b="1" dirty="0" smtClean="0"/>
              <a:t> </a:t>
            </a:r>
            <a:r>
              <a:rPr lang="ru-RU" sz="4000" b="0" dirty="0" smtClean="0">
                <a:latin typeface="+mn-lt"/>
              </a:rPr>
              <a:t>ПРИВОЗЯТ</a:t>
            </a:r>
            <a:r>
              <a:rPr lang="ru-RU" sz="4000" b="1" dirty="0" smtClean="0"/>
              <a:t> </a:t>
            </a:r>
            <a:r>
              <a:rPr lang="ru-RU" sz="4000" b="0" dirty="0" smtClean="0">
                <a:latin typeface="+mn-lt"/>
              </a:rPr>
              <a:t>НА</a:t>
            </a:r>
            <a:r>
              <a:rPr lang="ru-RU" sz="4000" b="1" dirty="0" smtClean="0"/>
              <a:t> </a:t>
            </a:r>
            <a:r>
              <a:rPr lang="ru-RU" sz="4000" b="0" dirty="0" smtClean="0">
                <a:latin typeface="+mn-lt"/>
              </a:rPr>
              <a:t>ЗАВОД</a:t>
            </a:r>
            <a:endParaRPr lang="ru-RU" sz="4000" b="0" dirty="0">
              <a:latin typeface="+mn-lt"/>
            </a:endParaRPr>
          </a:p>
        </p:txBody>
      </p:sp>
      <p:pic>
        <p:nvPicPr>
          <p:cNvPr id="7" name="Picture 11" descr="http://www.ddru.ru/images/ddru/book/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2132856"/>
            <a:ext cx="7056784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26720"/>
            <a:ext cx="8075240" cy="2275676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latin typeface="+mn-lt"/>
              </a:rPr>
              <a:t>И</a:t>
            </a:r>
            <a:r>
              <a:rPr lang="ru-RU" sz="3200" b="0" dirty="0" smtClean="0">
                <a:latin typeface="+mn-lt"/>
              </a:rPr>
              <a:t>з брёвен получают щепу – мелкие щепки, затем её ВАРЯТ В СПЕЦИАЛЬНОМ РАСТВОРЕ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endParaRPr lang="ru-RU" sz="3200" dirty="0"/>
          </a:p>
        </p:txBody>
      </p:sp>
      <p:pic>
        <p:nvPicPr>
          <p:cNvPr id="5" name="Picture 13" descr="http://stblizko.ru/system/images/product/012/862/159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6772" y="2702396"/>
            <a:ext cx="7200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4294967295"/>
          </p:nvPr>
        </p:nvSpPr>
        <p:spPr>
          <a:xfrm>
            <a:off x="-108520" y="3861048"/>
            <a:ext cx="9433048" cy="324035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Получается кашица , ее отжимают и подают на бумагоделательную машину.  </a:t>
            </a:r>
            <a:r>
              <a:rPr lang="ru-RU" sz="3600" dirty="0"/>
              <a:t> </a:t>
            </a:r>
            <a:r>
              <a:rPr lang="ru-RU" sz="3600" dirty="0" smtClean="0"/>
              <a:t>                                                                                                         Кашица распределяется, сушится, гладится.</a:t>
            </a:r>
            <a:endParaRPr lang="ru-RU" sz="3600" dirty="0"/>
          </a:p>
        </p:txBody>
      </p:sp>
      <p:pic>
        <p:nvPicPr>
          <p:cNvPr id="6" name="Picture 7" descr="бум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0741"/>
            <a:ext cx="7056784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571500"/>
            <a:ext cx="8072438" cy="5786438"/>
          </a:xfrm>
        </p:spPr>
        <p:txBody>
          <a:bodyPr/>
          <a:lstStyle/>
          <a:p>
            <a:pPr algn="ctr"/>
            <a:r>
              <a:rPr lang="ru-RU" sz="2800" b="1" dirty="0" smtClean="0"/>
              <a:t>Готовая бумага накручивается на огромные валы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10" descr="http://old.rgo.ru/wp-content/uploads/2010/12/004_proizvodstvo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725" y="1700808"/>
            <a:ext cx="6589713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152400"/>
            <a:ext cx="8715375" cy="149066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Наматываются огромные рулоны бумаги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Picture 10" descr="http://img12.nnm.me/5/9/d/2/1/5d2b3dbefe68ce90f6abae193f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204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go1.imgsmail.ru/imgpreview?key=5db0eea4ee6a211c&amp;mb=imgdb_preview_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032" y="2420888"/>
            <a:ext cx="406925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329613" cy="2062163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Потом бумага режется на листы и складывается в пачки. Бумага ГОТОВА!!!</a:t>
            </a:r>
            <a:endParaRPr lang="ru-RU" b="0" dirty="0"/>
          </a:p>
        </p:txBody>
      </p:sp>
      <p:pic>
        <p:nvPicPr>
          <p:cNvPr id="5" name="Picture 7" descr="лист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12068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212809"/>
            <a:ext cx="7972425" cy="121443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/>
              <a:t>Д</a:t>
            </a:r>
            <a:r>
              <a:rPr lang="ru-RU" sz="2800" b="1" dirty="0" smtClean="0"/>
              <a:t>еревья- важная часть природы. Они украшают нашу планету, очищают наш воздух, являются домом для многих животных и птиц!</a:t>
            </a:r>
            <a:endParaRPr lang="ru-RU" sz="2800" b="1" dirty="0"/>
          </a:p>
        </p:txBody>
      </p:sp>
      <p:pic>
        <p:nvPicPr>
          <p:cNvPr id="7" name="Содержимое 6" descr="48442968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71625"/>
            <a:ext cx="8001000" cy="45005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light_green_textured_paper_by_thaily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638"/>
            <a:ext cx="8075240" cy="62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7625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Задолго до появления бумаги…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600200"/>
            <a:ext cx="3960440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0070C0"/>
                </a:solidFill>
              </a:rPr>
              <a:t>в</a:t>
            </a:r>
            <a:r>
              <a:rPr lang="ru-RU" sz="4000" b="1" i="1" dirty="0" smtClean="0">
                <a:solidFill>
                  <a:srgbClr val="0070C0"/>
                </a:solidFill>
              </a:rPr>
              <a:t> древности люди выдалбливали надписи на камнях, делали наскальные рисунки.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571500"/>
            <a:ext cx="8258175" cy="55245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400" dirty="0" smtClean="0"/>
              <a:t>Надо экономно использовать бумагу, чтобы сберечь деревья. Из использованной бумаги ( ее называют макулатурой) можно снова сделать бумагу. Так мы сохраним жизнь множеству деревьев в наших лесах.</a:t>
            </a:r>
            <a:endParaRPr lang="ru-RU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1" y="152400"/>
            <a:ext cx="8892480" cy="6300936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/>
              <a:t>В нашей жизни бумага встречается повсюду, используется повсеместно</a:t>
            </a:r>
            <a:r>
              <a:rPr lang="ru-RU" sz="4000" b="0" dirty="0" smtClean="0"/>
              <a:t>.</a:t>
            </a:r>
            <a:endParaRPr lang="ru-RU" sz="4000" b="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c909d68c20bde9673f496fe8390fea7fa475c51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58" y="355600"/>
            <a:ext cx="4429125" cy="2878137"/>
          </a:xfrm>
        </p:spPr>
      </p:pic>
      <p:pic>
        <p:nvPicPr>
          <p:cNvPr id="1026" name="Picture 2" descr="http://www.samsonopt.ru/upload/medialibrary/943/coll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4964946" cy="2590800"/>
          </a:xfrm>
          <a:prstGeom prst="rect">
            <a:avLst/>
          </a:prstGeom>
          <a:noFill/>
        </p:spPr>
      </p:pic>
      <p:sp>
        <p:nvSpPr>
          <p:cNvPr id="1030" name="AutoShape 6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homosapiens.lt/templates/images/tiny_mce/12585531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472" y="214290"/>
            <a:ext cx="3714776" cy="2786082"/>
          </a:xfrm>
          <a:prstGeom prst="rect">
            <a:avLst/>
          </a:prstGeom>
          <a:noFill/>
        </p:spPr>
      </p:pic>
      <p:sp>
        <p:nvSpPr>
          <p:cNvPr id="1036" name="AutoShape 12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www.stihi.ru/pics/2012/08/15/754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pravdaz.ucoz.ru/9_GAZET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643314"/>
            <a:ext cx="3691649" cy="258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74072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36066"/>
            <a:ext cx="4071938" cy="4392613"/>
          </a:xfrm>
        </p:spPr>
      </p:pic>
      <p:pic>
        <p:nvPicPr>
          <p:cNvPr id="5" name="Рисунок 4" descr="servirovka-stola-bumazhnymi-salfetkami-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12776"/>
            <a:ext cx="3786214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ney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4664"/>
            <a:ext cx="8016354" cy="595826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kumenty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20688"/>
            <a:ext cx="7780263" cy="578643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fb27cae446dc325b8eb3377090fdcfe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48680"/>
            <a:ext cx="7096125" cy="57340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4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793037" cy="559593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47009040_73d1519434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7839"/>
            <a:ext cx="3786188" cy="3786187"/>
          </a:xfrm>
        </p:spPr>
      </p:pic>
      <p:pic>
        <p:nvPicPr>
          <p:cNvPr id="5" name="Рисунок 4" descr="Podelki-iz-bumag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28604"/>
            <a:ext cx="4429125" cy="2952750"/>
          </a:xfrm>
          <a:prstGeom prst="rect">
            <a:avLst/>
          </a:prstGeom>
        </p:spPr>
      </p:pic>
      <p:pic>
        <p:nvPicPr>
          <p:cNvPr id="6" name="Рисунок 5" descr="92642df754c6615a2aa21da1b1d0920e.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43314"/>
            <a:ext cx="4143367" cy="27174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272337" cy="4679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332657"/>
            <a:ext cx="7765321" cy="1008111"/>
          </a:xfrm>
        </p:spPr>
        <p:txBody>
          <a:bodyPr/>
          <a:lstStyle/>
          <a:p>
            <a:pPr algn="ctr"/>
            <a:r>
              <a:rPr lang="ru-RU" b="1" dirty="0" smtClean="0"/>
              <a:t>НАСКАЛЬНЫЕ РИСУНКИ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139483500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155689" cy="477045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ed656f-316f-4a44-bee6-4c78aa263a76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96" y="348903"/>
            <a:ext cx="4394200" cy="3119437"/>
          </a:xfrm>
        </p:spPr>
      </p:pic>
      <p:pic>
        <p:nvPicPr>
          <p:cNvPr id="5" name="Рисунок 4" descr="file58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391461"/>
            <a:ext cx="2743200" cy="3755136"/>
          </a:xfrm>
          <a:prstGeom prst="rect">
            <a:avLst/>
          </a:prstGeom>
        </p:spPr>
      </p:pic>
      <p:pic>
        <p:nvPicPr>
          <p:cNvPr id="6" name="Рисунок 5" descr="1eskimo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904" y="3933056"/>
            <a:ext cx="3505592" cy="251280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Добрилко М.В.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ifferent11-1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208963" cy="59769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light_green_textured_paper_by_thaily_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57991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greek-langu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99" y="239931"/>
            <a:ext cx="25922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72" y="5136475"/>
            <a:ext cx="3259435" cy="17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813"/>
            <a:ext cx="5616624" cy="6323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В древней Греции писали на сырых глиняных плитках и дощечках, залитых воском, выдавливая буквы острой палочкой. Их неудобно было переносить и хранить. Они были тяжелые, хрупкие и легко ломались.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light_green_textured_paper_by_thaily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0"/>
            <a:ext cx="8388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255705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909"/>
            <a:ext cx="9144000" cy="66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388424" cy="86518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В древнем Египте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95736" y="1944272"/>
            <a:ext cx="4752528" cy="27358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н</a:t>
            </a:r>
            <a:r>
              <a:rPr lang="ru-RU" sz="2000" b="1" i="1" dirty="0" smtClean="0">
                <a:solidFill>
                  <a:srgbClr val="0070C0"/>
                </a:solidFill>
              </a:rPr>
              <a:t>а берегах реки Нил было найдено растение – папирус. Стебли его разрезали на тонкие полоски, смазывали клеем, проглаживали деревянной гладилкой, сушили на солнце и свертывали в трубочку. На папирусе рисовали и писали тонкими палочками. Длина такой книги была 100 шагов.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\Desktop\78e90aa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44728"/>
            <a:ext cx="388843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light_green_textured_paper_by_thaily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948"/>
            <a:ext cx="8286930" cy="62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kniga-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7" y="152997"/>
            <a:ext cx="36766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5" y="3929274"/>
            <a:ext cx="365641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33411" y="548680"/>
            <a:ext cx="4743045" cy="7056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Пергамент впервые был изготовлен в государстве Пергам в Азии. Его делали из шкур телят и овец. Иногда книга, написанная на пергаменте, стоила дороже дома, потому что на ее изготовление уходило стадо телят или овец.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На что она была похожа?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Книга напоминала сундук.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light_green_textured_paper_by_thaily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66"/>
            <a:ext cx="8279904" cy="61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71" y="-78838"/>
            <a:ext cx="4624559" cy="69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92613" y="476250"/>
            <a:ext cx="4751387" cy="54006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На Руси писали на бересте. Это березовая кора. Сначала на ней писали грамоты, а потом и книги. Чем писали? Процарапывали костяным или железным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писалом</a:t>
            </a:r>
            <a:r>
              <a:rPr lang="ru-RU" sz="3600" b="1" i="1" dirty="0" smtClean="0">
                <a:solidFill>
                  <a:srgbClr val="0070C0"/>
                </a:solidFill>
              </a:rPr>
              <a:t>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4933334" cy="20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light_green_textured_paper_by_thaily_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eAyTuXc4toTar7y8hXHvj6MdyBwkWyQBdKwch4cGogyRjwjYGfNpMoxrmMQezdbY2ZSSUL8dg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3" y="488645"/>
            <a:ext cx="2898067" cy="36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5054"/>
            <a:ext cx="7488832" cy="31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55977" y="476250"/>
            <a:ext cx="4788024" cy="360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Бумагу впервые научился изготавливать в Китае изобретатель Цай Лунь. Клейкую массу из бамбука и воды раскатывали в плоский лист и сушили на солнце.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286</TotalTime>
  <Words>386</Words>
  <Application>Microsoft Office PowerPoint</Application>
  <PresentationFormat>Экран (4:3)</PresentationFormat>
  <Paragraphs>29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Bookman Old Style</vt:lpstr>
      <vt:lpstr>Calibri</vt:lpstr>
      <vt:lpstr>Comic Sans MS</vt:lpstr>
      <vt:lpstr>Monotype Corsiva</vt:lpstr>
      <vt:lpstr>Rockwell</vt:lpstr>
      <vt:lpstr>Damask</vt:lpstr>
      <vt:lpstr>История      возникновения         бумаги</vt:lpstr>
      <vt:lpstr>Задолго до появления бумаги…</vt:lpstr>
      <vt:lpstr>НАСКАЛЬНЫЕ РИСУНКИ</vt:lpstr>
      <vt:lpstr>Презентация PowerPoint</vt:lpstr>
      <vt:lpstr>Презентация PowerPoint</vt:lpstr>
      <vt:lpstr>В древнем Египте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Производят бумагу на целлюлозно-бумажных заводах</vt:lpstr>
      <vt:lpstr>Презентация PowerPoint</vt:lpstr>
      <vt:lpstr>БРЕВНА ПРИВОЗЯТ НА ЗАВОД</vt:lpstr>
      <vt:lpstr>Из брёвен получают щепу – мелкие щепки, затем её ВАРЯТ В СПЕЦИАЛЬНОМ РАСТВОРЕ </vt:lpstr>
      <vt:lpstr>Презентация PowerPoint</vt:lpstr>
      <vt:lpstr>Презентация PowerPoint</vt:lpstr>
      <vt:lpstr>Наматываются огромные рулоны бумаги.</vt:lpstr>
      <vt:lpstr>Потом бумага режется на листы и складывается в пачки. Бумага ГОТОВА!!!</vt:lpstr>
      <vt:lpstr>Презентация PowerPoint</vt:lpstr>
      <vt:lpstr>Презентация PowerPoint</vt:lpstr>
      <vt:lpstr>В нашей жизни бумага встречается повсюду, используется повсеместно.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бумаги</dc:title>
  <dc:creator>Ярослав</dc:creator>
  <cp:lastModifiedBy>Windows User</cp:lastModifiedBy>
  <cp:revision>30</cp:revision>
  <dcterms:created xsi:type="dcterms:W3CDTF">2016-01-09T12:30:51Z</dcterms:created>
  <dcterms:modified xsi:type="dcterms:W3CDTF">2024-09-09T21:22:39Z</dcterms:modified>
</cp:coreProperties>
</file>