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7" r:id="rId17"/>
    <p:sldId id="283" r:id="rId18"/>
    <p:sldId id="289" r:id="rId19"/>
    <p:sldId id="271" r:id="rId20"/>
    <p:sldId id="272" r:id="rId21"/>
    <p:sldId id="274" r:id="rId22"/>
    <p:sldId id="275" r:id="rId23"/>
    <p:sldId id="276" r:id="rId24"/>
    <p:sldId id="277" r:id="rId25"/>
    <p:sldId id="281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МДОУ «Детский сад 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97»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 по русским   народным сказкам        </a:t>
            </a:r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smtClean="0"/>
              <a:t>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Белова С.Ю.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Ярославль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sha_skazkin_do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1196752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Ах ты, Петя-простота,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Сплоховал немножко: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послушался кота,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Выглянул в окошко.</a:t>
            </a: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050029" y="4149080"/>
            <a:ext cx="2963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Кот, петух и лиса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kazka_kot_petuh_i_lis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90872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Надо курочке бежать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Петушка скорей спасать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Он так торопился,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Бедный, подавился.</a:t>
            </a:r>
            <a:b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581128"/>
            <a:ext cx="2376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Петушок и бобовое зернышко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г\Desktop\петух и бо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412776"/>
            <a:ext cx="4824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Физкультминутка</a:t>
            </a:r>
          </a:p>
          <a:p>
            <a:r>
              <a:rPr lang="ru-RU" sz="1600" dirty="0"/>
              <a:t>Вышли уточки на луг,</a:t>
            </a:r>
            <a:br>
              <a:rPr lang="ru-RU" sz="1600" dirty="0"/>
            </a:br>
            <a:r>
              <a:rPr lang="ru-RU" sz="1600" dirty="0"/>
              <a:t>Кря-кря-кря! (Шагаем)</a:t>
            </a:r>
            <a:br>
              <a:rPr lang="ru-RU" sz="1600" dirty="0"/>
            </a:br>
            <a:r>
              <a:rPr lang="ru-RU" sz="1600" dirty="0"/>
              <a:t>Пролетел веселый жук, Ж-ж-ж! (Машем руками-крыльями)</a:t>
            </a:r>
            <a:br>
              <a:rPr lang="ru-RU" sz="1600" dirty="0"/>
            </a:br>
            <a:r>
              <a:rPr lang="ru-RU" sz="1600" dirty="0"/>
              <a:t>Гуси шеи выгибают, Га-га-га! (Круговые вращения шеей)</a:t>
            </a:r>
            <a:br>
              <a:rPr lang="ru-RU" sz="1600" dirty="0"/>
            </a:br>
            <a:r>
              <a:rPr lang="ru-RU" sz="1600" dirty="0"/>
              <a:t>Клювом перья расправляют. (Повороты туловища влево-вправо)</a:t>
            </a:r>
            <a:br>
              <a:rPr lang="ru-RU" sz="1600" dirty="0"/>
            </a:br>
            <a:r>
              <a:rPr lang="ru-RU" sz="1600" dirty="0"/>
              <a:t>Ветер ветки раскачал? (Качаем поднятыми вверх руками)</a:t>
            </a:r>
            <a:br>
              <a:rPr lang="ru-RU" sz="1600" dirty="0"/>
            </a:br>
            <a:r>
              <a:rPr lang="ru-RU" sz="1600" dirty="0"/>
              <a:t>Шарик тоже зарычал, Р-р-р! (Руки на поясе, наклонились вперед)</a:t>
            </a:r>
            <a:br>
              <a:rPr lang="ru-RU" sz="1600" dirty="0"/>
            </a:br>
            <a:r>
              <a:rPr lang="ru-RU" sz="1600" dirty="0"/>
              <a:t>Зашептал в воде камыш, Ш-ш-ш! (Подняли вверх руки, потянулись)</a:t>
            </a:r>
            <a:br>
              <a:rPr lang="ru-RU" sz="1600" dirty="0"/>
            </a:br>
            <a:r>
              <a:rPr lang="ru-RU" sz="1600" dirty="0"/>
              <a:t>И опять настала тишь, Ш-ш-ш. (Присели)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ег\Desktop\leto_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55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1720" y="1556792"/>
            <a:ext cx="4572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Доскажи словечко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Царевна…(лягушка)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Серый…(волк)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Мишка…(косолапый)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Зайка…(побегай-ка)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Василиса…(Прекрасная)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Сивка…(Бурка)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Петушок…(Золотой гребешок)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Гуси…(лебеди)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Кощей…(бессмертный)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ег\Desktop\99e3ad91e0766434673095b02dde94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8"/>
            <a:ext cx="9144000" cy="795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7200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Узнай героя</a:t>
            </a:r>
          </a:p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от бабушки ушёл и от дедушки ушёл?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Рисунок 4" descr="Орлята - сайт для всей семьи: сказки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2276872"/>
            <a:ext cx="2880320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Архив материалов - Персональный сайт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2276872"/>
            <a:ext cx="2808312" cy="19442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69974"/>
            <a:ext cx="8229600" cy="52894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 детей о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русских народных сказках.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и расширить знания детей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 русских народных сказках, развивать память,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мышление, речь, наблюдательность,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воспитывать такие качества, как дружелюбие,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товарищество, честность в игре,  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справедливость.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76470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убежал от бабушки Федоры?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uderia Ferrari - Страница 425 - Архив - Форумы на F1News.R…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1" y="1700808"/>
            <a:ext cx="3096343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Сказки детям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700808"/>
            <a:ext cx="2880320" cy="2503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692696"/>
            <a:ext cx="45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вытащил репку?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ллюстрация 10 из 21 для Русские народные сказки. Художники Г.И. Огородников и Е.А. Огородникова. Набор открыток Лабиринт - книг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700809"/>
            <a:ext cx="2786063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Художник иллюстратор Елена Солодун. Обсуждение на LiveInternet - Российский Сервис Онлайн-Дневников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700808"/>
            <a:ext cx="2786062" cy="2459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кого сбежали даже брюки?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uderia Ferrari - Страница 425 - Архив - Форумы на F1News.R…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628800"/>
            <a:ext cx="2808312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Разные колёса - Сутеев Владимир - Скачать бесплатно книгу, Читать онлайн, fb2 txt html, Страница 1 - LikeBook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628800"/>
            <a:ext cx="2808312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69269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Где спрятались от дождя звери?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ки нашего детства. Обсуждение на LiveInternet - Российский Сервис Онлайн-Дневников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556792"/>
            <a:ext cx="2952328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Колыбельная дождик уныло стучит по стеклу. Про дождь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556792"/>
            <a:ext cx="2808312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тушил море синее и потушил его?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haltay0boltay: ОТКРЫТКИ &quot;Иллюстрации к сказкам Чуковского&quot; (худ.В.Сутеев, В.Конашевич, Ю.Васнецов, М.Митурич)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484784"/>
            <a:ext cx="309634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Книга представляет собой сборник творческих работ учащихся - страница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484784"/>
            <a:ext cx="3256210" cy="27754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2068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 героев, которые всё перепутали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4" name="Рисунок 3" descr="Логопед, дети, родители, компьютерные игры - Part 2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556792"/>
            <a:ext cx="2952328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Это что за птица. Сказки и картинки Владимира Григорьевича Сутеева Сказки для детей. Рассказы и сказки с картинками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1268760"/>
            <a:ext cx="2952328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1268760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  <a:p>
            <a:pPr algn="ctr"/>
            <a:endParaRPr lang="ru-RU" sz="5400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3717" y="6708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79911" y="4406900"/>
            <a:ext cx="4714801" cy="1362075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Гуси - лебеди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5799" y="1440254"/>
            <a:ext cx="7772400" cy="28528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620688"/>
            <a:ext cx="64807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/>
          </a:p>
          <a:p>
            <a:pPr algn="ctr"/>
            <a:r>
              <a:rPr lang="ru-RU" sz="2400" dirty="0" smtClean="0"/>
              <a:t>Помогла нам яблонька,</a:t>
            </a:r>
          </a:p>
          <a:p>
            <a:pPr algn="ctr"/>
            <a:r>
              <a:rPr lang="ru-RU" sz="2400" dirty="0" smtClean="0"/>
              <a:t>Помогла нам печка,</a:t>
            </a:r>
          </a:p>
          <a:p>
            <a:pPr algn="ctr"/>
            <a:r>
              <a:rPr lang="ru-RU" sz="2400" dirty="0" smtClean="0"/>
              <a:t>Помогла хорошая, голубая речка,</a:t>
            </a:r>
          </a:p>
          <a:p>
            <a:pPr algn="ctr"/>
            <a:r>
              <a:rPr lang="ru-RU" sz="2400" dirty="0" smtClean="0"/>
              <a:t>Все нам помогали, все нас укрывали,</a:t>
            </a:r>
          </a:p>
          <a:p>
            <a:pPr algn="ctr"/>
            <a:r>
              <a:rPr lang="ru-RU" sz="2400" dirty="0" smtClean="0"/>
              <a:t>К матушке и батюшке мы домой попали.</a:t>
            </a:r>
          </a:p>
          <a:p>
            <a:pPr algn="ctr"/>
            <a:r>
              <a:rPr lang="ru-RU" sz="2400" dirty="0" smtClean="0"/>
              <a:t>Кто унес братишку</a:t>
            </a:r>
            <a:r>
              <a:rPr lang="en-US" sz="2400" dirty="0" smtClean="0"/>
              <a:t>? </a:t>
            </a:r>
            <a:r>
              <a:rPr lang="ru-RU" sz="2400" dirty="0" smtClean="0"/>
              <a:t>Назовите книжку</a:t>
            </a:r>
            <a:r>
              <a:rPr lang="en-US" sz="2400" dirty="0" smtClean="0"/>
              <a:t>?</a:t>
            </a:r>
            <a:endParaRPr lang="ru-RU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928729" y="1556792"/>
            <a:ext cx="3286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гус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>По тропе шагая бодро,</a:t>
            </a:r>
            <a:br>
              <a:rPr lang="ru-RU" sz="2700" dirty="0" smtClean="0"/>
            </a:br>
            <a:r>
              <a:rPr lang="ru-RU" sz="2700" dirty="0" smtClean="0"/>
              <a:t>Сами воду тащат ведра</a:t>
            </a:r>
            <a:endParaRPr lang="ru-RU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060848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933056"/>
            <a:ext cx="2754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щучьему велению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г\Desktop\щу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0162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47664" y="-2098064"/>
            <a:ext cx="583264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Отворили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дверь козлята,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aseline="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пропали все куда-то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679" y="4221088"/>
            <a:ext cx="3776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Волк и семеро козлят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ег\Desktop\волк и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4"/>
            <a:ext cx="91440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32ea8502fc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691680" y="1488525"/>
            <a:ext cx="59046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Сидит в корзинке девочка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мишки за спиной.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Он, сам того не ведая,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несет ее домой…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0050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Маша и медведь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419</TotalTime>
  <Words>304</Words>
  <Application>Microsoft Office PowerPoint</Application>
  <PresentationFormat>Экран (4:3)</PresentationFormat>
  <Paragraphs>103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МДОУ «Детский сад № 97»</vt:lpstr>
      <vt:lpstr>Викторина</vt:lpstr>
      <vt:lpstr>Гуси - лебеди</vt:lpstr>
      <vt:lpstr>Презентация PowerPoint</vt:lpstr>
      <vt:lpstr>           По тропе шагая бодро, Сами воду тащат ведра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Dkfltktw</cp:lastModifiedBy>
  <cp:revision>55</cp:revision>
  <dcterms:created xsi:type="dcterms:W3CDTF">2015-11-23T18:32:20Z</dcterms:created>
  <dcterms:modified xsi:type="dcterms:W3CDTF">2023-03-26T17:52:58Z</dcterms:modified>
</cp:coreProperties>
</file>