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0" r:id="rId5"/>
    <p:sldId id="258" r:id="rId6"/>
    <p:sldId id="259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nde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585" t="1704" r="2625" b="3234"/>
          <a:stretch>
            <a:fillRect/>
          </a:stretch>
        </p:blipFill>
        <p:spPr>
          <a:xfrm>
            <a:off x="899592" y="1556792"/>
            <a:ext cx="7344816" cy="514137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Разновидности </a:t>
            </a:r>
            <a:r>
              <a:rPr lang="ru-RU" dirty="0" smtClean="0"/>
              <a:t>игр </a:t>
            </a:r>
            <a:r>
              <a:rPr lang="ru-RU" dirty="0" smtClean="0"/>
              <a:t>с</a:t>
            </a:r>
            <a:r>
              <a:rPr lang="ru-RU" dirty="0" smtClean="0"/>
              <a:t> шашками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ultiurok.ru/img/182813/image_5da7ee408f495.jpg"/>
          <p:cNvPicPr/>
          <p:nvPr/>
        </p:nvPicPr>
        <p:blipFill>
          <a:blip r:embed="rId2" cstate="print"/>
          <a:srcRect l="3549" t="24452" r="3549" b="4710"/>
          <a:stretch>
            <a:fillRect/>
          </a:stretch>
        </p:blipFill>
        <p:spPr bwMode="auto">
          <a:xfrm>
            <a:off x="1259632" y="1556792"/>
            <a:ext cx="68407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Уголки.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ultiurok.ru/img/182813/image_5da7ee68d9530.jpg"/>
          <p:cNvPicPr/>
          <p:nvPr/>
        </p:nvPicPr>
        <p:blipFill>
          <a:blip r:embed="rId2" cstate="print"/>
          <a:srcRect l="2725" t="12423" r="3938" b="2725"/>
          <a:stretch>
            <a:fillRect/>
          </a:stretch>
        </p:blipFill>
        <p:spPr bwMode="auto">
          <a:xfrm>
            <a:off x="827584" y="908720"/>
            <a:ext cx="705678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Казаки.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6600" dirty="0" err="1" smtClean="0"/>
              <a:t>Го-моку</a:t>
            </a:r>
            <a:r>
              <a:rPr lang="ru-RU" sz="6600" dirty="0" smtClean="0"/>
              <a:t>.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multiurok.ru/img/182813/image_5da7ee4a43c1d.jpg"/>
          <p:cNvPicPr/>
          <p:nvPr/>
        </p:nvPicPr>
        <p:blipFill>
          <a:blip r:embed="rId2" cstate="print"/>
          <a:srcRect l="2725" t="12423" r="2725" b="3938"/>
          <a:stretch>
            <a:fillRect/>
          </a:stretch>
        </p:blipFill>
        <p:spPr bwMode="auto">
          <a:xfrm>
            <a:off x="1115616" y="1052736"/>
            <a:ext cx="684076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Поддавки.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259632" y="1340768"/>
            <a:ext cx="6768752" cy="5328592"/>
            <a:chOff x="827584" y="1340768"/>
            <a:chExt cx="6768752" cy="5328592"/>
          </a:xfrm>
        </p:grpSpPr>
        <p:pic>
          <p:nvPicPr>
            <p:cNvPr id="5" name="Рисунок 4" descr="https://multiurok.ru/img/182813/image_5da7ee7147f6e.jpg"/>
            <p:cNvPicPr/>
            <p:nvPr/>
          </p:nvPicPr>
          <p:blipFill>
            <a:blip r:embed="rId2" cstate="print"/>
            <a:srcRect l="2337" t="50000" r="3661" b="3661"/>
            <a:stretch>
              <a:fillRect/>
            </a:stretch>
          </p:blipFill>
          <p:spPr bwMode="auto">
            <a:xfrm>
              <a:off x="827584" y="3429000"/>
              <a:ext cx="6768752" cy="32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5" descr="https://multiurok.ru/img/182813/image_5da7ee7147f6e.jpg"/>
            <p:cNvPicPr/>
            <p:nvPr/>
          </p:nvPicPr>
          <p:blipFill>
            <a:blip r:embed="rId2" cstate="print"/>
            <a:srcRect t="11605" b="71184"/>
            <a:stretch>
              <a:fillRect/>
            </a:stretch>
          </p:blipFill>
          <p:spPr bwMode="auto">
            <a:xfrm>
              <a:off x="827584" y="1340768"/>
              <a:ext cx="6768752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multiurok.ru/img/182813/image_5da7ee361d71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3704" t="12006" r="3704" b="3951"/>
          <a:stretch>
            <a:fillRect/>
          </a:stretch>
        </p:blipFill>
        <p:spPr bwMode="auto">
          <a:xfrm>
            <a:off x="1043608" y="1313384"/>
            <a:ext cx="72008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Волк и овцы.</a:t>
            </a:r>
            <a:endParaRPr lang="ru-RU" sz="6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ultiurok.ru/img/182813/image_5da7ee549d77b.jpg"/>
          <p:cNvPicPr/>
          <p:nvPr/>
        </p:nvPicPr>
        <p:blipFill>
          <a:blip r:embed="rId2" cstate="print"/>
          <a:srcRect l="3938" t="11211" r="3938" b="3938"/>
          <a:stretch>
            <a:fillRect/>
          </a:stretch>
        </p:blipFill>
        <p:spPr bwMode="auto">
          <a:xfrm>
            <a:off x="827584" y="1124744"/>
            <a:ext cx="705678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6000" dirty="0" err="1" smtClean="0"/>
              <a:t>Так-тиль</a:t>
            </a:r>
            <a:r>
              <a:rPr lang="ru-RU" sz="6000" dirty="0" smtClean="0"/>
              <a:t>.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6600" dirty="0" smtClean="0"/>
              <a:t>				Удачи!!!</a:t>
            </a:r>
          </a:p>
          <a:p>
            <a:pPr algn="just">
              <a:buNone/>
            </a:pPr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</TotalTime>
  <Words>18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Разновидности игр с шашками</vt:lpstr>
      <vt:lpstr>Уголки.</vt:lpstr>
      <vt:lpstr>Казаки.</vt:lpstr>
      <vt:lpstr>Го-моку.</vt:lpstr>
      <vt:lpstr>Поддавки.</vt:lpstr>
      <vt:lpstr>Волк и овцы.</vt:lpstr>
      <vt:lpstr>Так-тиль.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Разновидности игры в шашки.</dc:title>
  <dc:creator>детский сад</dc:creator>
  <cp:lastModifiedBy>Q</cp:lastModifiedBy>
  <cp:revision>11</cp:revision>
  <dcterms:created xsi:type="dcterms:W3CDTF">2022-04-01T10:30:18Z</dcterms:created>
  <dcterms:modified xsi:type="dcterms:W3CDTF">2022-04-14T14:31:12Z</dcterms:modified>
</cp:coreProperties>
</file>