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68" r:id="rId5"/>
    <p:sldId id="257" r:id="rId6"/>
    <p:sldId id="258" r:id="rId7"/>
    <p:sldId id="259" r:id="rId8"/>
    <p:sldId id="269" r:id="rId9"/>
    <p:sldId id="260" r:id="rId10"/>
    <p:sldId id="261" r:id="rId11"/>
    <p:sldId id="262" r:id="rId12"/>
    <p:sldId id="263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C609-BD0F-4ECF-9C0B-689BD037626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41C8-353F-4997-9494-5ACEA4E50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kaner.com/tkan/shelk/kak-delayut-shel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шьет одежду?</a:t>
            </a:r>
            <a:endParaRPr lang="ru-RU" dirty="0"/>
          </a:p>
        </p:txBody>
      </p:sp>
      <p:pic>
        <p:nvPicPr>
          <p:cNvPr id="17410" name="Picture 2" descr="https://kedu.ru/upload/medialibrary/portnoy_0998763246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348880"/>
            <a:ext cx="7272808" cy="484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необходимо портному, швее?</a:t>
            </a:r>
            <a:endParaRPr lang="ru-RU" dirty="0"/>
          </a:p>
        </p:txBody>
      </p:sp>
      <p:pic>
        <p:nvPicPr>
          <p:cNvPr id="19460" name="Picture 4" descr="https://avatars.mds.yandex.net/get-pdb/989459/2db5247b-a5fa-4450-8c37-0adb94729ac1/s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9504" y="2132856"/>
            <a:ext cx="4284984" cy="4464497"/>
          </a:xfrm>
          <a:prstGeom prst="rect">
            <a:avLst/>
          </a:prstGeom>
          <a:noFill/>
        </p:spPr>
      </p:pic>
      <p:pic>
        <p:nvPicPr>
          <p:cNvPr id="19458" name="Picture 2" descr="https://media.gettyimages.com/photos/sewing-tools-picture-id1849329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24744"/>
            <a:ext cx="4248472" cy="3725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чего начинается работа портного?</a:t>
            </a:r>
            <a:endParaRPr lang="ru-RU" dirty="0"/>
          </a:p>
        </p:txBody>
      </p:sp>
      <p:pic>
        <p:nvPicPr>
          <p:cNvPr id="20482" name="Picture 2" descr="https://st2.depositphotos.com/1091429/5767/i/950/depositphotos_57674941-stock-photo-dressmaker-at-wor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629433"/>
            <a:ext cx="6782662" cy="4528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 descr="https://sovetclub.ru/tim/900633d2e8e430f5ba7e3ba38e3ac4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8243522" cy="551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gkGaQf3Ir5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620688"/>
            <a:ext cx="5472608" cy="5354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Готовые изделия попадают на полки магазинов.</a:t>
            </a:r>
            <a:endParaRPr lang="ru-RU" dirty="0"/>
          </a:p>
        </p:txBody>
      </p:sp>
      <p:pic>
        <p:nvPicPr>
          <p:cNvPr id="6" name="Содержимое 5" descr="18056f_7156b3cc4f974ed9b4661050a5ec6afc_mv2_d_1800_1201_s_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1916832"/>
            <a:ext cx="4038600" cy="2694644"/>
          </a:xfrm>
        </p:spPr>
      </p:pic>
      <p:pic>
        <p:nvPicPr>
          <p:cNvPr id="9" name="Рисунок 8" descr="store-curtain-fashion-clothing-room-outerwear-21277-pxhere.co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916832"/>
            <a:ext cx="4212467" cy="2808312"/>
          </a:xfrm>
          <a:prstGeom prst="rect">
            <a:avLst/>
          </a:prstGeom>
        </p:spPr>
      </p:pic>
      <p:pic>
        <p:nvPicPr>
          <p:cNvPr id="8" name="Содержимое 7" descr="kak-samostoyatelno-postirat-i-vysushit-vyazanye-veshhi3.jpg"/>
          <p:cNvPicPr>
            <a:picLocks noGrp="1" noChangeAspect="1"/>
          </p:cNvPicPr>
          <p:nvPr>
            <p:ph sz="half" idx="2"/>
          </p:nvPr>
        </p:nvPicPr>
        <p:blipFill>
          <a:blip r:embed="rId5" cstate="email"/>
          <a:stretch>
            <a:fillRect/>
          </a:stretch>
        </p:blipFill>
        <p:spPr>
          <a:xfrm>
            <a:off x="2411760" y="4077072"/>
            <a:ext cx="4038600" cy="25375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Хлопчатобумажные ткани</a:t>
            </a:r>
            <a:endParaRPr lang="ru-RU" dirty="0"/>
          </a:p>
        </p:txBody>
      </p:sp>
      <p:pic>
        <p:nvPicPr>
          <p:cNvPr id="5" name="Содержимое 4" descr="xb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3008" y="1844824"/>
            <a:ext cx="3945756" cy="3945756"/>
          </a:xfrm>
        </p:spPr>
      </p:pic>
      <p:pic>
        <p:nvPicPr>
          <p:cNvPr id="6" name="Содержимое 5" descr="xb-2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4008" y="1844824"/>
            <a:ext cx="3945756" cy="39457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https://4tololo.ru/files/images/201827031431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212976"/>
            <a:ext cx="4752528" cy="3166912"/>
          </a:xfrm>
          <a:prstGeom prst="rect">
            <a:avLst/>
          </a:prstGeom>
          <a:noFill/>
        </p:spPr>
      </p:pic>
      <p:pic>
        <p:nvPicPr>
          <p:cNvPr id="1026" name="Picture 2" descr="https://autogear.ru/misc/i/gallery/81524/23933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88641"/>
            <a:ext cx="5730231" cy="352839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4032448" cy="2520280"/>
          </a:xfrm>
        </p:spPr>
        <p:txBody>
          <a:bodyPr>
            <a:noAutofit/>
          </a:bodyPr>
          <a:lstStyle/>
          <a:p>
            <a:endParaRPr lang="ru-RU" sz="1600" b="1" dirty="0" smtClean="0">
              <a:solidFill>
                <a:schemeClr val="tx1"/>
              </a:solidFill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cs typeface="Aharoni" pitchFamily="2" charset="-79"/>
              </a:rPr>
              <a:t>Созревание </a:t>
            </a:r>
            <a:r>
              <a:rPr lang="ru-RU" sz="1600" b="1" dirty="0">
                <a:solidFill>
                  <a:srgbClr val="FF0000"/>
                </a:solidFill>
                <a:cs typeface="Aharoni" pitchFamily="2" charset="-79"/>
              </a:rPr>
              <a:t>(раскрытие) плода, ручной сбор. </a:t>
            </a:r>
            <a:endParaRPr lang="ru-RU" sz="16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cs typeface="Aharoni" pitchFamily="2" charset="-79"/>
              </a:rPr>
              <a:t>Отправка </a:t>
            </a:r>
            <a:r>
              <a:rPr lang="ru-RU" sz="1600" b="1" dirty="0">
                <a:solidFill>
                  <a:srgbClr val="FF0000"/>
                </a:solidFill>
                <a:cs typeface="Aharoni" pitchFamily="2" charset="-79"/>
              </a:rPr>
              <a:t>хлопка-сырца в пункт приема, взвешивание и укладка на хранение. </a:t>
            </a:r>
            <a:endParaRPr lang="ru-RU" sz="16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cs typeface="Aharoni" pitchFamily="2" charset="-79"/>
              </a:rPr>
              <a:t>Переработка </a:t>
            </a:r>
            <a:r>
              <a:rPr lang="ru-RU" sz="1600" b="1" dirty="0">
                <a:solidFill>
                  <a:srgbClr val="FF0000"/>
                </a:solidFill>
                <a:cs typeface="Aharoni" pitchFamily="2" charset="-79"/>
              </a:rPr>
              <a:t>на заводе. Посредством специальной техники волокна отделяют от семян и сортируют по длине. </a:t>
            </a:r>
            <a:endParaRPr lang="ru-RU" sz="1600" b="1" dirty="0" smtClean="0">
              <a:solidFill>
                <a:srgbClr val="FF0000"/>
              </a:solidFill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cs typeface="Aharoni" pitchFamily="2" charset="-79"/>
              </a:rPr>
              <a:t>Прессовка</a:t>
            </a:r>
            <a:r>
              <a:rPr lang="ru-RU" sz="1600" b="1" dirty="0">
                <a:solidFill>
                  <a:srgbClr val="FF0000"/>
                </a:solidFill>
                <a:cs typeface="Aharoni" pitchFamily="2" charset="-79"/>
              </a:rPr>
              <a:t>, отправка готового хлопка на склад</a:t>
            </a:r>
            <a:r>
              <a:rPr lang="ru-RU" sz="1600" b="1" dirty="0" smtClean="0">
                <a:solidFill>
                  <a:srgbClr val="FF0000"/>
                </a:solidFill>
                <a:cs typeface="Aharoni" pitchFamily="2" charset="-79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1600" b="1" dirty="0">
                <a:solidFill>
                  <a:srgbClr val="FF0000"/>
                </a:solidFill>
                <a:cs typeface="Aharoni" pitchFamily="2" charset="-79"/>
              </a:rPr>
              <a:t>Производство пряжи, затем – разных видов хлопчатобумажных тканей.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332656"/>
            <a:ext cx="30598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800" b="1" dirty="0" smtClean="0">
                <a:solidFill>
                  <a:schemeClr val="tx1"/>
                </a:solidFill>
                <a:cs typeface="Aharoni" pitchFamily="2" charset="-79"/>
              </a:rPr>
              <a:t>ХЛОПОК</a:t>
            </a:r>
          </a:p>
          <a:p>
            <a:pPr algn="ctr">
              <a:spcBef>
                <a:spcPts val="0"/>
              </a:spcBef>
            </a:pPr>
            <a:r>
              <a:rPr lang="ru-RU" b="1" dirty="0">
                <a:cs typeface="Aharoni" pitchFamily="2" charset="-79"/>
              </a:rPr>
              <a:t>Растет на юге, в Узбекистане, Туркменистане.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924944"/>
            <a:ext cx="432048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Легкая детская одежда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Содержимое 5" descr="12040785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331640" y="3573016"/>
            <a:ext cx="2057400" cy="2743200"/>
          </a:xfrm>
        </p:spPr>
      </p:pic>
      <p:pic>
        <p:nvPicPr>
          <p:cNvPr id="7" name="Рисунок 6" descr="H8c4118c4d1014ccd8d3f78e9e2c661c4j.jpg_q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6176" y="1124744"/>
            <a:ext cx="2520280" cy="2520280"/>
          </a:xfrm>
          <a:prstGeom prst="rect">
            <a:avLst/>
          </a:prstGeom>
        </p:spPr>
      </p:pic>
      <p:pic>
        <p:nvPicPr>
          <p:cNvPr id="8" name="Рисунок 7" descr="T2uPOzXjhXXXXXXXXX_!!2325637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836712"/>
            <a:ext cx="2564364" cy="23042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6093296"/>
            <a:ext cx="3713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Легкая женская одежда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3645024"/>
            <a:ext cx="1990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Постельное белье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850603-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3928" y="2204864"/>
            <a:ext cx="1779662" cy="23728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91880" y="465313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Мужские рубашки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 descr="ba3eeed2-548d-11e6-881e-d2fdf1e5477b_fbd62b80-25a0-11e8-bd71-d2fdf1e5477b.jpe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40152" y="4077072"/>
            <a:ext cx="3048000" cy="20330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67142" y="6237312"/>
            <a:ext cx="132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Полотенца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8864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шьют из хлопчатобумажной ткани?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Шел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620688"/>
            <a:ext cx="4752975" cy="3171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4293096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4"/>
              </a:rPr>
              <a:t>Шёлк</a:t>
            </a:r>
            <a:r>
              <a:rPr lang="ru-RU" b="1" dirty="0"/>
              <a:t> — ткань природного происхождения.</a:t>
            </a:r>
            <a:r>
              <a:rPr lang="ru-RU" dirty="0"/>
              <a:t> Её получают из кокона куколки насекомого, которое так и называют «шелкопряд». В наши дни встречается не только натуральный, но и искусственный шёлк, а также материал с добавлением синтетики.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764704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cs typeface="Aharoni" pitchFamily="2" charset="-79"/>
              </a:rPr>
              <a:t>Шёлк</a:t>
            </a:r>
            <a:endParaRPr lang="ru-RU" sz="54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 descr="https://static8.depositphotos.com/1351501/867/i/950/depositphotos_8678208-stock-photo-cocoons-of-silkwor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476672"/>
            <a:ext cx="6263754" cy="464117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Кокон тутового шелкопряда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8224" y="476672"/>
            <a:ext cx="2158008" cy="1470025"/>
          </a:xfrm>
        </p:spPr>
        <p:txBody>
          <a:bodyPr/>
          <a:lstStyle/>
          <a:p>
            <a:r>
              <a:rPr lang="ru-RU" b="1" dirty="0" smtClean="0"/>
              <a:t>Шерсть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 descr="https://shkurlandia.ru/files/uploads/merinosnye-ovcy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501008"/>
            <a:ext cx="4182884" cy="2565924"/>
          </a:xfrm>
          <a:prstGeom prst="rect">
            <a:avLst/>
          </a:prstGeom>
          <a:noFill/>
        </p:spPr>
      </p:pic>
      <p:pic>
        <p:nvPicPr>
          <p:cNvPr id="16388" name="Picture 4" descr="https://user72902.clients-cdnnow.ru/localStorage/news/3f/1d/50/06/3f1d5006_resizedScaled_1020to4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60648"/>
            <a:ext cx="6330304" cy="3096344"/>
          </a:xfrm>
          <a:prstGeom prst="rect">
            <a:avLst/>
          </a:prstGeom>
          <a:noFill/>
        </p:spPr>
      </p:pic>
      <p:pic>
        <p:nvPicPr>
          <p:cNvPr id="5" name="Рисунок 4" descr="img1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79512" y="3717032"/>
            <a:ext cx="4256473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a62e9ee7d44ce1f33430dbf0c809121e3fg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3466728" cy="4680520"/>
          </a:xfrm>
        </p:spPr>
      </p:pic>
      <p:pic>
        <p:nvPicPr>
          <p:cNvPr id="6" name="Содержимое 5" descr="72821_154204400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139952" y="3861048"/>
            <a:ext cx="4680520" cy="2854508"/>
          </a:xfrm>
        </p:spPr>
      </p:pic>
      <p:pic>
        <p:nvPicPr>
          <p:cNvPr id="7" name="Рисунок 6" descr="shutterstock_3258970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1052736"/>
            <a:ext cx="4702924" cy="25866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Шерстяная одежда</a:t>
            </a:r>
            <a:endParaRPr lang="ru-RU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ground-linen-recipe-simple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620689"/>
            <a:ext cx="10297144" cy="410445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Вещь из шелка – как мы назовем?</a:t>
            </a:r>
            <a:b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Вещь из хлопка?</a:t>
            </a:r>
            <a:b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Вещь из шерсти?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124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Хлопчатобумажные ткани</vt:lpstr>
      <vt:lpstr>Слайд 3</vt:lpstr>
      <vt:lpstr>Легкая детская одежда</vt:lpstr>
      <vt:lpstr>Слайд 5</vt:lpstr>
      <vt:lpstr>Слайд 6</vt:lpstr>
      <vt:lpstr>Шерсть </vt:lpstr>
      <vt:lpstr>Шерстяная одежда</vt:lpstr>
      <vt:lpstr>Вещь из шелка – как мы назовем? Вещь из хлопка? Вещь из шерсти?</vt:lpstr>
      <vt:lpstr>Кто шьет одежду?</vt:lpstr>
      <vt:lpstr>Что необходимо портному, швее?</vt:lpstr>
      <vt:lpstr>С чего начинается работа портного?</vt:lpstr>
      <vt:lpstr>Слайд 13</vt:lpstr>
      <vt:lpstr>Слайд 14</vt:lpstr>
      <vt:lpstr>Готовые изделия попадают на полки магазинов.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13</cp:revision>
  <dcterms:created xsi:type="dcterms:W3CDTF">2019-11-17T17:33:58Z</dcterms:created>
  <dcterms:modified xsi:type="dcterms:W3CDTF">2019-11-28T09:05:24Z</dcterms:modified>
</cp:coreProperties>
</file>