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0" r:id="rId5"/>
    <p:sldId id="265" r:id="rId6"/>
    <p:sldId id="266" r:id="rId7"/>
    <p:sldId id="264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79BA-011C-4D79-9820-E703CA2FB4F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E0E9-C603-4285-8814-7A5DA25B8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75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79BA-011C-4D79-9820-E703CA2FB4F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E0E9-C603-4285-8814-7A5DA25B8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61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79BA-011C-4D79-9820-E703CA2FB4F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E0E9-C603-4285-8814-7A5DA25B8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88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79BA-011C-4D79-9820-E703CA2FB4F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E0E9-C603-4285-8814-7A5DA25B8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3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79BA-011C-4D79-9820-E703CA2FB4F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E0E9-C603-4285-8814-7A5DA25B8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4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79BA-011C-4D79-9820-E703CA2FB4F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E0E9-C603-4285-8814-7A5DA25B8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6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79BA-011C-4D79-9820-E703CA2FB4F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E0E9-C603-4285-8814-7A5DA25B8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4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79BA-011C-4D79-9820-E703CA2FB4F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E0E9-C603-4285-8814-7A5DA25B8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79BA-011C-4D79-9820-E703CA2FB4F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E0E9-C603-4285-8814-7A5DA25B8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7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79BA-011C-4D79-9820-E703CA2FB4F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E0E9-C603-4285-8814-7A5DA25B8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80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79BA-011C-4D79-9820-E703CA2FB4F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E0E9-C603-4285-8814-7A5DA25B8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6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E79BA-011C-4D79-9820-E703CA2FB4F1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2E0E9-C603-4285-8814-7A5DA25B8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74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ПОСТКРОССИНГ</a:t>
            </a:r>
            <a:r>
              <a:rPr lang="en-US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–инновационная технология в ДОУ</a:t>
            </a:r>
            <a:b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ru-RU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86916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оспитатель Белова Светлана Юрьевна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МДОУ «Детский сад № 97»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2021 г.</a:t>
            </a: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8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874" y="332656"/>
            <a:ext cx="8280920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Georgia" panose="02040502050405020303" pitchFamily="18" charset="0"/>
              </a:rPr>
              <a:t>ПОСТКРОССИНГ (англ.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Postcrossing</a:t>
            </a:r>
            <a:r>
              <a:rPr lang="en-US" sz="2800" dirty="0" smtClean="0">
                <a:latin typeface="Georgia" panose="02040502050405020303" pitchFamily="18" charset="0"/>
              </a:rPr>
              <a:t>)- </a:t>
            </a:r>
            <a:r>
              <a:rPr lang="ru-RU" sz="2800" dirty="0" smtClean="0">
                <a:latin typeface="Georgia" panose="02040502050405020303" pitchFamily="18" charset="0"/>
              </a:rPr>
              <a:t>система обмена почтовыми открытками </a:t>
            </a:r>
          </a:p>
          <a:p>
            <a:pPr marL="0" indent="0">
              <a:buNone/>
            </a:pPr>
            <a:r>
              <a:rPr lang="ru-RU" sz="2800" dirty="0" smtClean="0">
                <a:latin typeface="Georgia" panose="02040502050405020303" pitchFamily="18" charset="0"/>
              </a:rPr>
              <a:t>между незнакомыми </a:t>
            </a:r>
          </a:p>
          <a:p>
            <a:pPr marL="0" indent="0">
              <a:buNone/>
            </a:pPr>
            <a:r>
              <a:rPr lang="ru-RU" sz="2800" dirty="0" smtClean="0">
                <a:latin typeface="Georgia" panose="02040502050405020303" pitchFamily="18" charset="0"/>
              </a:rPr>
              <a:t>людьми с разных</a:t>
            </a:r>
          </a:p>
          <a:p>
            <a:pPr marL="0" indent="0">
              <a:buNone/>
            </a:pPr>
            <a:r>
              <a:rPr lang="ru-RU" sz="2800" dirty="0" smtClean="0">
                <a:latin typeface="Georgia" panose="02040502050405020303" pitchFamily="18" charset="0"/>
              </a:rPr>
              <a:t> концов света.</a:t>
            </a:r>
          </a:p>
          <a:p>
            <a:pPr marL="0" indent="0">
              <a:buNone/>
            </a:pPr>
            <a:endParaRPr lang="ru-RU" sz="28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Georgia" panose="02040502050405020303" pitchFamily="18" charset="0"/>
              </a:rPr>
              <a:t>Пауло </a:t>
            </a:r>
            <a:r>
              <a:rPr lang="ru-RU" sz="2800" dirty="0" err="1" smtClean="0">
                <a:latin typeface="Georgia" panose="02040502050405020303" pitchFamily="18" charset="0"/>
              </a:rPr>
              <a:t>Магальяйшн</a:t>
            </a:r>
            <a:r>
              <a:rPr lang="ru-RU" sz="2800" dirty="0" smtClean="0">
                <a:latin typeface="Georgia" panose="02040502050405020303" pitchFamily="18" charset="0"/>
              </a:rPr>
              <a:t>-автор идеи и создатель сайта «</a:t>
            </a:r>
            <a:r>
              <a:rPr lang="ru-RU" sz="2800" dirty="0" err="1" smtClean="0">
                <a:latin typeface="Georgia" panose="02040502050405020303" pitchFamily="18" charset="0"/>
              </a:rPr>
              <a:t>Посткроссинг</a:t>
            </a:r>
            <a:r>
              <a:rPr lang="ru-RU" sz="2800" dirty="0" smtClean="0">
                <a:latin typeface="Georgia" panose="02040502050405020303" pitchFamily="18" charset="0"/>
              </a:rPr>
              <a:t>»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4014771" cy="299769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0" y="2636912"/>
            <a:ext cx="418097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6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40" y="404664"/>
            <a:ext cx="9193679" cy="55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4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44" b="99178" l="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200" y="1471302"/>
            <a:ext cx="7193599" cy="52565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Цель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осткроссинга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 дошкольных учреждениях-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общественно-значимой деятельности, направленной на формирование у детей представлений о стране, в которой мы живём, посредством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почтовой переписки.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1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63246"/>
            <a:ext cx="5184576" cy="36209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88832" cy="438881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Основные задачи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осткроссинга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: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познавательную активность дошкольников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патриотические чувства, любовь к Родине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заложить у детей основы географических знаний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толерантность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активизировать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обучаться грамоте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 родителей к деятельности ДОУ</a:t>
            </a:r>
            <a:r>
              <a:rPr lang="ru-RU" sz="1800" dirty="0" smtClean="0">
                <a:latin typeface="Georgia" panose="02040502050405020303" pitchFamily="18" charset="0"/>
              </a:rPr>
              <a:t/>
            </a:r>
            <a:br>
              <a:rPr lang="ru-RU" sz="1800" dirty="0" smtClean="0">
                <a:latin typeface="Georgia" panose="02040502050405020303" pitchFamily="18" charset="0"/>
              </a:rPr>
            </a:br>
            <a:r>
              <a:rPr lang="ru-RU" sz="1800" dirty="0">
                <a:latin typeface="Georgia" panose="02040502050405020303" pitchFamily="18" charset="0"/>
              </a:rPr>
              <a:t/>
            </a:r>
            <a:br>
              <a:rPr lang="ru-RU" sz="1800" dirty="0">
                <a:latin typeface="Georgia" panose="02040502050405020303" pitchFamily="18" charset="0"/>
              </a:rPr>
            </a:br>
            <a:r>
              <a:rPr lang="ru-RU" sz="1800" dirty="0" smtClean="0">
                <a:latin typeface="Georgia" panose="02040502050405020303" pitchFamily="18" charset="0"/>
              </a:rPr>
              <a:t/>
            </a:r>
            <a:br>
              <a:rPr lang="ru-RU" sz="1800" dirty="0" smtClean="0">
                <a:latin typeface="Georgia" panose="02040502050405020303" pitchFamily="18" charset="0"/>
              </a:rPr>
            </a:br>
            <a:r>
              <a:rPr lang="ru-RU" sz="1800" dirty="0" smtClean="0">
                <a:latin typeface="Georgia" panose="02040502050405020303" pitchFamily="18" charset="0"/>
              </a:rPr>
              <a:t/>
            </a:r>
            <a:br>
              <a:rPr lang="ru-RU" sz="1800" dirty="0" smtClean="0">
                <a:latin typeface="Georgia" panose="02040502050405020303" pitchFamily="18" charset="0"/>
              </a:rPr>
            </a:br>
            <a:r>
              <a:rPr lang="ru-RU" sz="1800" dirty="0" smtClean="0">
                <a:latin typeface="Georgia" panose="02040502050405020303" pitchFamily="18" charset="0"/>
              </a:rPr>
              <a:t/>
            </a:r>
            <a:br>
              <a:rPr lang="ru-RU" sz="1800" dirty="0" smtClean="0">
                <a:latin typeface="Georgia" panose="02040502050405020303" pitchFamily="18" charset="0"/>
              </a:rPr>
            </a:br>
            <a:r>
              <a:rPr lang="ru-RU" sz="1800" dirty="0" smtClean="0">
                <a:latin typeface="Georgia" panose="02040502050405020303" pitchFamily="18" charset="0"/>
              </a:rPr>
              <a:t/>
            </a:r>
            <a:br>
              <a:rPr lang="ru-RU" sz="1800" dirty="0" smtClean="0">
                <a:latin typeface="Georgia" panose="02040502050405020303" pitchFamily="18" charset="0"/>
              </a:rPr>
            </a:br>
            <a:endParaRPr lang="ru-RU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434283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Georgia" panose="02040502050405020303" pitchFamily="18" charset="0"/>
              </a:rPr>
              <a:t>Образовательная социальная сеть </a:t>
            </a:r>
            <a:r>
              <a:rPr lang="en-US" sz="2000" u="sng" dirty="0" smtClean="0">
                <a:solidFill>
                  <a:srgbClr val="0000FF"/>
                </a:solidFill>
                <a:latin typeface="Georgia" panose="02040502050405020303" pitchFamily="18" charset="0"/>
              </a:rPr>
              <a:t>nsportal.ru</a:t>
            </a:r>
            <a: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latin typeface="Georgia" panose="02040502050405020303" pitchFamily="18" charset="0"/>
              </a:rPr>
              <a:t>«</a:t>
            </a:r>
            <a:r>
              <a:rPr lang="ru-RU" sz="2000" dirty="0" err="1" smtClean="0">
                <a:latin typeface="Georgia" panose="02040502050405020303" pitchFamily="18" charset="0"/>
              </a:rPr>
              <a:t>Посткроссинг</a:t>
            </a:r>
            <a:r>
              <a:rPr lang="ru-RU" sz="2000" dirty="0" smtClean="0">
                <a:latin typeface="Georgia" panose="02040502050405020303" pitchFamily="18" charset="0"/>
              </a:rPr>
              <a:t> между детскими садами»</a:t>
            </a:r>
            <a:r>
              <a:rPr lang="en-US" sz="2000" dirty="0" smtClean="0">
                <a:latin typeface="Georgia" panose="02040502050405020303" pitchFamily="18" charset="0"/>
              </a:rPr>
              <a:t/>
            </a:r>
            <a:br>
              <a:rPr lang="en-US" sz="2000" dirty="0" smtClean="0">
                <a:latin typeface="Georgia" panose="02040502050405020303" pitchFamily="18" charset="0"/>
              </a:rPr>
            </a:br>
            <a:r>
              <a:rPr lang="en-US" sz="1800" dirty="0" smtClean="0">
                <a:latin typeface="Georgia" panose="02040502050405020303" pitchFamily="18" charset="0"/>
              </a:rPr>
              <a:t/>
            </a:r>
            <a:br>
              <a:rPr lang="en-US" sz="1800" dirty="0" smtClean="0">
                <a:latin typeface="Georgia" panose="02040502050405020303" pitchFamily="18" charset="0"/>
              </a:rPr>
            </a:br>
            <a:r>
              <a:rPr lang="ru-RU" sz="2000" u="sng" dirty="0" smtClean="0">
                <a:solidFill>
                  <a:srgbClr val="0000FF"/>
                </a:solidFill>
                <a:latin typeface="Georgia" panose="02040502050405020303" pitchFamily="18" charset="0"/>
              </a:rPr>
              <a:t>ВКОНТАКТЕ</a:t>
            </a:r>
            <a:r>
              <a:rPr lang="ru-RU" sz="2000" u="sng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latin typeface="Georgia" panose="02040502050405020303" pitchFamily="18" charset="0"/>
              </a:rPr>
              <a:t>«</a:t>
            </a:r>
            <a:r>
              <a:rPr lang="ru-RU" sz="2000" dirty="0" err="1" smtClean="0">
                <a:latin typeface="Georgia" panose="02040502050405020303" pitchFamily="18" charset="0"/>
              </a:rPr>
              <a:t>Посткроссинг</a:t>
            </a:r>
            <a:r>
              <a:rPr lang="ru-RU" sz="2000" dirty="0" smtClean="0">
                <a:latin typeface="Georgia" panose="02040502050405020303" pitchFamily="18" charset="0"/>
              </a:rPr>
              <a:t> для детей, среди детских учреждений»</a:t>
            </a:r>
            <a:r>
              <a:rPr lang="en-US" sz="2000" dirty="0" smtClean="0">
                <a:latin typeface="Georgia" panose="02040502050405020303" pitchFamily="18" charset="0"/>
              </a:rPr>
              <a:t/>
            </a:r>
            <a:br>
              <a:rPr lang="en-US" sz="2000" dirty="0" smtClean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/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Международный образовательный портал </a:t>
            </a:r>
            <a:r>
              <a:rPr lang="en-US" sz="2000" dirty="0" smtClean="0">
                <a:latin typeface="Georgia" panose="02040502050405020303" pitchFamily="18" charset="0"/>
              </a:rPr>
              <a:t/>
            </a:r>
            <a:br>
              <a:rPr lang="en-US" sz="2000" dirty="0" smtClean="0">
                <a:latin typeface="Georgia" panose="02040502050405020303" pitchFamily="18" charset="0"/>
              </a:rPr>
            </a:br>
            <a:r>
              <a:rPr lang="ru-RU" sz="2000" u="sng" dirty="0" smtClean="0">
                <a:solidFill>
                  <a:srgbClr val="0000FF"/>
                </a:solidFill>
                <a:latin typeface="Georgia" panose="02040502050405020303" pitchFamily="18" charset="0"/>
              </a:rPr>
              <a:t>МААМ.</a:t>
            </a:r>
            <a:r>
              <a:rPr lang="en-US" sz="2000" u="sng" dirty="0" smtClean="0">
                <a:solidFill>
                  <a:srgbClr val="0000FF"/>
                </a:solidFill>
                <a:latin typeface="Georgia" panose="02040502050405020303" pitchFamily="18" charset="0"/>
              </a:rPr>
              <a:t>RU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«</a:t>
            </a:r>
            <a:r>
              <a:rPr lang="ru-RU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Посткроссинг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 между детскими </a:t>
            </a:r>
            <a:r>
              <a:rPr lang="en-US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садами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»</a:t>
            </a:r>
            <a:r>
              <a:rPr lang="en-US" sz="2000" dirty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1800" dirty="0" smtClean="0">
                <a:latin typeface="Georgia" panose="02040502050405020303" pitchFamily="18" charset="0"/>
              </a:rPr>
              <a:t/>
            </a:r>
            <a:br>
              <a:rPr lang="en-US" sz="1800" dirty="0" smtClean="0">
                <a:latin typeface="Georgia" panose="02040502050405020303" pitchFamily="18" charset="0"/>
              </a:rPr>
            </a:br>
            <a:endParaRPr lang="ru-RU" sz="1800" dirty="0">
              <a:latin typeface="Georgia" panose="02040502050405020303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804234" cy="345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527791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9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4" y="0"/>
            <a:ext cx="7631832" cy="57238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Спасибо за внимание.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32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90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ПОСТКРОССИНГ –инновационная технология в ДОУ </vt:lpstr>
      <vt:lpstr>Презентация PowerPoint</vt:lpstr>
      <vt:lpstr>Презентация PowerPoint</vt:lpstr>
      <vt:lpstr>Презентация PowerPoint</vt:lpstr>
      <vt:lpstr>Цель посткроссинга в дошкольных учреждениях- осуществление общественно-значимой деятельности, направленной на формирование у детей представлений о стране, в которой мы живём, посредством  почтовой переписки.</vt:lpstr>
      <vt:lpstr>Основные задачи посткроссинга: - развивать познавательную активность дошкольников - формировать патриотические чувства, любовь к Родине - заложить у детей основы географических знаний - формировать толерантность - активизировать желание обучаться грамоте - привлекать родителей к деятельности ДОУ      </vt:lpstr>
      <vt:lpstr>Образовательная социальная сеть nsportal.ru «Посткроссинг между детскими садами»  ВКОНТАКТЕ «Посткроссинг для детей, среди детских учреждений»  Международный образовательный портал  МААМ.RU«Посткроссинг между детскими  садами»  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Посткроссинг</dc:title>
  <dc:creator>Dkfltktw</dc:creator>
  <cp:lastModifiedBy>Dkfltktw</cp:lastModifiedBy>
  <cp:revision>17</cp:revision>
  <dcterms:created xsi:type="dcterms:W3CDTF">2021-03-24T20:53:58Z</dcterms:created>
  <dcterms:modified xsi:type="dcterms:W3CDTF">2021-03-25T03:27:02Z</dcterms:modified>
</cp:coreProperties>
</file>